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77" r:id="rId2"/>
  </p:sldMasterIdLst>
  <p:notesMasterIdLst>
    <p:notesMasterId r:id="rId21"/>
  </p:notesMasterIdLst>
  <p:sldIdLst>
    <p:sldId id="1271" r:id="rId3"/>
    <p:sldId id="278" r:id="rId4"/>
    <p:sldId id="279" r:id="rId5"/>
    <p:sldId id="295" r:id="rId6"/>
    <p:sldId id="320" r:id="rId7"/>
    <p:sldId id="321" r:id="rId8"/>
    <p:sldId id="322" r:id="rId9"/>
    <p:sldId id="304" r:id="rId10"/>
    <p:sldId id="305" r:id="rId11"/>
    <p:sldId id="306" r:id="rId12"/>
    <p:sldId id="302" r:id="rId13"/>
    <p:sldId id="317" r:id="rId14"/>
    <p:sldId id="318" r:id="rId15"/>
    <p:sldId id="308" r:id="rId16"/>
    <p:sldId id="309" r:id="rId17"/>
    <p:sldId id="296" r:id="rId18"/>
    <p:sldId id="316" r:id="rId19"/>
    <p:sldId id="301" r:id="rId20"/>
  </p:sldIdLst>
  <p:sldSz cx="12192000" cy="6858000"/>
  <p:notesSz cx="13716000" cy="2438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userDrawn="1">
          <p15:clr>
            <a:srgbClr val="A4A3A4"/>
          </p15:clr>
        </p15:guide>
        <p15:guide id="2" pos="456" userDrawn="1">
          <p15:clr>
            <a:srgbClr val="A4A3A4"/>
          </p15:clr>
        </p15:guide>
        <p15:guide id="3" orient="horz" pos="2616" userDrawn="1">
          <p15:clr>
            <a:srgbClr val="A4A3A4"/>
          </p15:clr>
        </p15:guide>
        <p15:guide id="4" orient="horz" pos="3264" userDrawn="1">
          <p15:clr>
            <a:srgbClr val="A4A3A4"/>
          </p15:clr>
        </p15:guide>
        <p15:guide id="5" pos="6912" userDrawn="1">
          <p15:clr>
            <a:srgbClr val="A4A3A4"/>
          </p15:clr>
        </p15:guide>
        <p15:guide id="6" orient="horz" pos="2136" userDrawn="1">
          <p15:clr>
            <a:srgbClr val="A4A3A4"/>
          </p15:clr>
        </p15:guide>
        <p15:guide id="7" orient="horz" pos="4008" userDrawn="1">
          <p15:clr>
            <a:srgbClr val="A4A3A4"/>
          </p15:clr>
        </p15:guide>
        <p15:guide id="8" orient="horz" pos="1152" userDrawn="1">
          <p15:clr>
            <a:srgbClr val="A4A3A4"/>
          </p15:clr>
        </p15:guide>
        <p15:guide id="9" orient="horz" pos="2352" userDrawn="1">
          <p15:clr>
            <a:srgbClr val="A4A3A4"/>
          </p15:clr>
        </p15:guide>
        <p15:guide id="10" orient="horz" pos="1512" userDrawn="1">
          <p15:clr>
            <a:srgbClr val="A4A3A4"/>
          </p15:clr>
        </p15:guide>
        <p15:guide id="11" pos="7680" userDrawn="1">
          <p15:clr>
            <a:srgbClr val="A4A3A4"/>
          </p15:clr>
        </p15:guide>
        <p15:guide id="12" pos="6696" userDrawn="1">
          <p15:clr>
            <a:srgbClr val="A4A3A4"/>
          </p15:clr>
        </p15:guide>
        <p15:guide id="13" pos="1008" userDrawn="1">
          <p15:clr>
            <a:srgbClr val="A4A3A4"/>
          </p15:clr>
        </p15:guide>
        <p15:guide id="14" pos="1584"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4" orient="horz" pos="960" userDrawn="1">
          <p15:clr>
            <a:srgbClr val="A4A3A4"/>
          </p15:clr>
        </p15:guide>
        <p15:guide id="25" pos="5256" userDrawn="1">
          <p15:clr>
            <a:srgbClr val="A4A3A4"/>
          </p15:clr>
        </p15:guide>
        <p15:guide id="26" pos="726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C8F"/>
    <a:srgbClr val="FDFBF6"/>
    <a:srgbClr val="AAC4E9"/>
    <a:srgbClr val="F5CDCE"/>
    <a:srgbClr val="DF8C8C"/>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3673" autoAdjust="0"/>
  </p:normalViewPr>
  <p:slideViewPr>
    <p:cSldViewPr snapToGrid="0" snapToObjects="1">
      <p:cViewPr varScale="1">
        <p:scale>
          <a:sx n="102" d="100"/>
          <a:sy n="102" d="100"/>
        </p:scale>
        <p:origin x="1376" y="168"/>
      </p:cViewPr>
      <p:guideLst>
        <p:guide/>
        <p:guide pos="456"/>
        <p:guide orient="horz" pos="2616"/>
        <p:guide orient="horz" pos="3264"/>
        <p:guide pos="6912"/>
        <p:guide orient="horz" pos="2136"/>
        <p:guide orient="horz" pos="4008"/>
        <p:guide orient="horz" pos="1152"/>
        <p:guide orient="horz" pos="2352"/>
        <p:guide orient="horz" pos="1512"/>
        <p:guide pos="7680"/>
        <p:guide pos="6696"/>
        <p:guide pos="1008"/>
        <p:guide pos="1584"/>
        <p:guide pos="2136"/>
        <p:guide pos="2760"/>
        <p:guide pos="3288"/>
        <p:guide pos="4032"/>
        <p:guide pos="4392"/>
        <p:guide pos="4944"/>
        <p:guide pos="5544"/>
        <p:guide pos="6072"/>
        <p:guide orient="horz" pos="2448"/>
        <p:guide orient="horz" pos="960"/>
        <p:guide pos="5256"/>
        <p:guide pos="726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microsoft.com/office/2018/10/relationships/authors" Target="author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notesStyle>
    <a:lvl1pPr marL="0" algn="l" defTabSz="457200" rtl="0" eaLnBrk="1" latinLnBrk="0" hangingPunct="1">
      <a:defRPr sz="600" kern="1200">
        <a:solidFill>
          <a:schemeClr val="tx1"/>
        </a:solidFill>
        <a:latin typeface="+mn-lt"/>
        <a:ea typeface="+mn-ea"/>
        <a:cs typeface="+mn-cs"/>
      </a:defRPr>
    </a:lvl1pPr>
    <a:lvl2pPr marL="228600" algn="l" defTabSz="457200" rtl="0" eaLnBrk="1" latinLnBrk="0" hangingPunct="1">
      <a:defRPr sz="600" kern="1200">
        <a:solidFill>
          <a:schemeClr val="tx1"/>
        </a:solidFill>
        <a:latin typeface="+mn-lt"/>
        <a:ea typeface="+mn-ea"/>
        <a:cs typeface="+mn-cs"/>
      </a:defRPr>
    </a:lvl2pPr>
    <a:lvl3pPr marL="457200" algn="l" defTabSz="457200" rtl="0" eaLnBrk="1" latinLnBrk="0" hangingPunct="1">
      <a:defRPr sz="600" kern="1200">
        <a:solidFill>
          <a:schemeClr val="tx1"/>
        </a:solidFill>
        <a:latin typeface="+mn-lt"/>
        <a:ea typeface="+mn-ea"/>
        <a:cs typeface="+mn-cs"/>
      </a:defRPr>
    </a:lvl3pPr>
    <a:lvl4pPr marL="685800" algn="l" defTabSz="457200" rtl="0" eaLnBrk="1" latinLnBrk="0" hangingPunct="1">
      <a:defRPr sz="600" kern="1200">
        <a:solidFill>
          <a:schemeClr val="tx1"/>
        </a:solidFill>
        <a:latin typeface="+mn-lt"/>
        <a:ea typeface="+mn-ea"/>
        <a:cs typeface="+mn-cs"/>
      </a:defRPr>
    </a:lvl4pPr>
    <a:lvl5pPr marL="914400" algn="l" defTabSz="457200" rtl="0" eaLnBrk="1" latinLnBrk="0" hangingPunct="1">
      <a:defRPr sz="600" kern="1200">
        <a:solidFill>
          <a:schemeClr val="tx1"/>
        </a:solidFill>
        <a:latin typeface="+mn-lt"/>
        <a:ea typeface="+mn-ea"/>
        <a:cs typeface="+mn-cs"/>
      </a:defRPr>
    </a:lvl5pPr>
    <a:lvl6pPr marL="1143000" algn="l" defTabSz="457200" rtl="0" eaLnBrk="1" latinLnBrk="0" hangingPunct="1">
      <a:defRPr sz="600" kern="1200">
        <a:solidFill>
          <a:schemeClr val="tx1"/>
        </a:solidFill>
        <a:latin typeface="+mn-lt"/>
        <a:ea typeface="+mn-ea"/>
        <a:cs typeface="+mn-cs"/>
      </a:defRPr>
    </a:lvl6pPr>
    <a:lvl7pPr marL="1371600" algn="l" defTabSz="457200" rtl="0" eaLnBrk="1" latinLnBrk="0" hangingPunct="1">
      <a:defRPr sz="600" kern="1200">
        <a:solidFill>
          <a:schemeClr val="tx1"/>
        </a:solidFill>
        <a:latin typeface="+mn-lt"/>
        <a:ea typeface="+mn-ea"/>
        <a:cs typeface="+mn-cs"/>
      </a:defRPr>
    </a:lvl7pPr>
    <a:lvl8pPr marL="1600200" algn="l" defTabSz="457200" rtl="0" eaLnBrk="1" latinLnBrk="0" hangingPunct="1">
      <a:defRPr sz="600" kern="1200">
        <a:solidFill>
          <a:schemeClr val="tx1"/>
        </a:solidFill>
        <a:latin typeface="+mn-lt"/>
        <a:ea typeface="+mn-ea"/>
        <a:cs typeface="+mn-cs"/>
      </a:defRPr>
    </a:lvl8pPr>
    <a:lvl9pPr marL="1828800" algn="l" defTabSz="4572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66529" rtl="0" eaLnBrk="1" fontAlgn="auto" latinLnBrk="0" hangingPunct="1">
              <a:lnSpc>
                <a:spcPct val="100000"/>
              </a:lnSpc>
              <a:spcBef>
                <a:spcPts val="0"/>
              </a:spcBef>
              <a:spcAft>
                <a:spcPts val="0"/>
              </a:spcAft>
              <a:buClrTx/>
              <a:buSzTx/>
              <a:buFontTx/>
              <a:buNone/>
              <a:tabLst/>
              <a:defRPr/>
            </a:pPr>
            <a:fld id="{0612C5F2-1D7B-4F9C-ACBA-FAF899C5706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66529"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9721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These views also don’t suggest that psychology as a science needs to be changed (as the next model - humanizers of science - does)</a:t>
            </a:r>
          </a:p>
          <a:p>
            <a:pPr marL="171450" indent="-171450">
              <a:buFont typeface="Arial" panose="020B0604020202020204" pitchFamily="34" charset="0"/>
              <a:buChar char="•"/>
            </a:pPr>
            <a:r>
              <a:rPr lang="en-US" dirty="0"/>
              <a:t>And these views argue that both psychology and theology are needed to provide a better understanding of phenomena</a:t>
            </a:r>
          </a:p>
          <a:p>
            <a:pPr marL="171450" indent="-171450">
              <a:buFont typeface="Arial" panose="020B0604020202020204" pitchFamily="34" charset="0"/>
              <a:buChar char="•"/>
            </a:pPr>
            <a:r>
              <a:rPr lang="en-US" dirty="0"/>
              <a:t>If I had to make an educated guess, I think most psychologists of faith I work with (not that that’s a representative sample) operate using one of these models</a:t>
            </a:r>
          </a:p>
        </p:txBody>
      </p:sp>
    </p:spTree>
    <p:extLst>
      <p:ext uri="{BB962C8B-B14F-4D97-AF65-F5344CB8AC3E}">
        <p14:creationId xmlns:p14="http://schemas.microsoft.com/office/powerpoint/2010/main" val="1257548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Sometimes called the “parallels” model</a:t>
            </a:r>
          </a:p>
        </p:txBody>
      </p:sp>
    </p:spTree>
    <p:extLst>
      <p:ext uri="{BB962C8B-B14F-4D97-AF65-F5344CB8AC3E}">
        <p14:creationId xmlns:p14="http://schemas.microsoft.com/office/powerpoint/2010/main" val="2548089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Sometimes called the “levels-of-explanation” model</a:t>
            </a:r>
          </a:p>
          <a:p>
            <a:endParaRPr lang="en-US" dirty="0"/>
          </a:p>
        </p:txBody>
      </p:sp>
    </p:spTree>
    <p:extLst>
      <p:ext uri="{BB962C8B-B14F-4D97-AF65-F5344CB8AC3E}">
        <p14:creationId xmlns:p14="http://schemas.microsoft.com/office/powerpoint/2010/main" val="16372706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Sometimes called the “rebuilder” model</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Humanizers of psychology “value empirical research from various disciplines…but they believe that the strict empirical methodology of contemporary psychology is insufficient to explain human nature and behavior” AND “[question] whether the scientific methods is truly neutral”</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They argue that because “Empirical science requires us to make assumptions that are not ultimately testable by empirical science itself…[incorporating] one’s presuppositions and values [is] necessary to fully create a Christian understanding of human nature and behavior.]</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example, “a researcher’s preexisting view of anxiety will impact” their work...”So for humanizers of psychology, the question becomes not if values or presuppositions are impacting the scientific process but which values and presuppositions are impacting it”</a:t>
            </a:r>
            <a:r>
              <a:rPr lang="en-US" sz="600" b="0" i="0" u="none" strike="noStrike" baseline="0" dirty="0">
                <a:latin typeface="+mn-lt"/>
              </a:rPr>
              <a:t> AND they argue that those values or presuppositions </a:t>
            </a:r>
            <a:r>
              <a:rPr lang="en-US" sz="1800" b="0" i="1" u="none" strike="noStrike" baseline="0" dirty="0">
                <a:latin typeface="TenOldstyle-Regular"/>
              </a:rPr>
              <a:t>should </a:t>
            </a:r>
            <a:r>
              <a:rPr lang="en-US" sz="1800" b="0" i="0" u="none" strike="noStrike" baseline="0" dirty="0">
                <a:latin typeface="TenOldstyle-Regular"/>
              </a:rPr>
              <a:t>impact the science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baseline="0" dirty="0">
                <a:latin typeface="TenOldstyle-Regular"/>
              </a:rPr>
              <a:t>Following that line of thinking, “Christian Psychology [specifically] seeks to broaden the definition of what psychology is…Christian Psychologists do not see psychology as just the scientific study of the mind and behavior using a natural science framework. They would classify any knowledge that gives insight into human behavior and relationships as being part of psychology.”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u="none" strike="noStrike" baseline="0" dirty="0">
                <a:latin typeface="TenOldstyle-Regular"/>
              </a:rPr>
              <a:t>Boundaries between theology and psychology are blurred or eliminated</a:t>
            </a:r>
            <a:endParaRPr lang="en-US" dirty="0"/>
          </a:p>
          <a:p>
            <a:endParaRPr lang="en-US" b="0" i="0" dirty="0">
              <a:solidFill>
                <a:srgbClr val="676767"/>
              </a:solidFill>
              <a:effectLst/>
              <a:latin typeface="Lora" pitchFamily="2" charset="0"/>
            </a:endParaRPr>
          </a:p>
        </p:txBody>
      </p:sp>
    </p:spTree>
    <p:extLst>
      <p:ext uri="{BB962C8B-B14F-4D97-AF65-F5344CB8AC3E}">
        <p14:creationId xmlns:p14="http://schemas.microsoft.com/office/powerpoint/2010/main" val="4028736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505322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endParaRPr lang="en-US" dirty="0"/>
          </a:p>
        </p:txBody>
      </p:sp>
    </p:spTree>
    <p:extLst>
      <p:ext uri="{BB962C8B-B14F-4D97-AF65-F5344CB8AC3E}">
        <p14:creationId xmlns:p14="http://schemas.microsoft.com/office/powerpoint/2010/main" val="296362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This is a big topic…but can hopefully begin or continue a conversation</a:t>
            </a:r>
          </a:p>
        </p:txBody>
      </p:sp>
    </p:spTree>
    <p:extLst>
      <p:ext uri="{BB962C8B-B14F-4D97-AF65-F5344CB8AC3E}">
        <p14:creationId xmlns:p14="http://schemas.microsoft.com/office/powerpoint/2010/main" val="23250490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~15 minutes of presentation</a:t>
            </a:r>
          </a:p>
          <a:p>
            <a:pPr marL="171450" indent="-171450">
              <a:buFont typeface="Arial" panose="020B0604020202020204" pitchFamily="34" charset="0"/>
              <a:buChar char="•"/>
            </a:pPr>
            <a:r>
              <a:rPr lang="en-US" dirty="0"/>
              <a:t>~45 minutes of small group discussion</a:t>
            </a:r>
          </a:p>
        </p:txBody>
      </p:sp>
    </p:spTree>
    <p:extLst>
      <p:ext uri="{BB962C8B-B14F-4D97-AF65-F5344CB8AC3E}">
        <p14:creationId xmlns:p14="http://schemas.microsoft.com/office/powerpoint/2010/main" val="2820177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Science and Religion integration can mean a lot of things</a:t>
            </a:r>
          </a:p>
          <a:p>
            <a:pPr marL="171450" indent="-171450">
              <a:buFont typeface="Arial" panose="020B0604020202020204" pitchFamily="34" charset="0"/>
              <a:buChar char="•"/>
            </a:pPr>
            <a:r>
              <a:rPr lang="en-US" dirty="0"/>
              <a:t>For this presentation, largely focused on: How do Christians relate their faith (or theology more broadly) to psychology?</a:t>
            </a:r>
          </a:p>
          <a:p>
            <a:endParaRPr lang="en-US" dirty="0"/>
          </a:p>
        </p:txBody>
      </p:sp>
    </p:spTree>
    <p:extLst>
      <p:ext uri="{BB962C8B-B14F-4D97-AF65-F5344CB8AC3E}">
        <p14:creationId xmlns:p14="http://schemas.microsoft.com/office/powerpoint/2010/main" val="10437956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Lots of different ways to think about this – I’m borrowing from </a:t>
            </a:r>
            <a:r>
              <a:rPr lang="en-US" dirty="0" err="1"/>
              <a:t>Moes</a:t>
            </a:r>
            <a:r>
              <a:rPr lang="en-US" dirty="0"/>
              <a:t> and </a:t>
            </a:r>
            <a:r>
              <a:rPr lang="en-US" dirty="0" err="1"/>
              <a:t>Riek</a:t>
            </a:r>
            <a:r>
              <a:rPr lang="en-US" dirty="0"/>
              <a:t> mostly (forthcoming this December but available for pre-order)</a:t>
            </a:r>
          </a:p>
          <a:p>
            <a:endParaRPr lang="en-US" dirty="0"/>
          </a:p>
        </p:txBody>
      </p:sp>
    </p:spTree>
    <p:extLst>
      <p:ext uri="{BB962C8B-B14F-4D97-AF65-F5344CB8AC3E}">
        <p14:creationId xmlns:p14="http://schemas.microsoft.com/office/powerpoint/2010/main" val="2867796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4 broad models for today</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Boundaries are not always clear, most of us don’t operate in a single model – nor are all elements of these models necessarily mutually exclusive</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Briefly address the first two; spend more time on the second two</a:t>
            </a:r>
          </a:p>
          <a:p>
            <a:endParaRPr lang="en-US" b="1" dirty="0"/>
          </a:p>
        </p:txBody>
      </p:sp>
    </p:spTree>
    <p:extLst>
      <p:ext uri="{BB962C8B-B14F-4D97-AF65-F5344CB8AC3E}">
        <p14:creationId xmlns:p14="http://schemas.microsoft.com/office/powerpoint/2010/main" val="38201662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buFont typeface="Arial" panose="020B0604020202020204" pitchFamily="34" charset="0"/>
              <a:buChar char="•"/>
            </a:pPr>
            <a:r>
              <a:rPr lang="en-US" dirty="0"/>
              <a:t>This is a continuum; there may be overlap, but something like this chart may be helpful to compare approaches</a:t>
            </a:r>
          </a:p>
        </p:txBody>
      </p:sp>
    </p:spTree>
    <p:extLst>
      <p:ext uri="{BB962C8B-B14F-4D97-AF65-F5344CB8AC3E}">
        <p14:creationId xmlns:p14="http://schemas.microsoft.com/office/powerpoint/2010/main" val="1579824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lgn="l">
              <a:buFont typeface="Arial" panose="020B0604020202020204" pitchFamily="34" charset="0"/>
              <a:buChar char="•"/>
            </a:pPr>
            <a:r>
              <a:rPr lang="en-US" dirty="0"/>
              <a:t>“</a:t>
            </a:r>
            <a:r>
              <a:rPr lang="en-US" sz="1800" b="0" i="0" u="none" strike="noStrike" baseline="0" dirty="0">
                <a:latin typeface="TenOldstyle-Regular"/>
              </a:rPr>
              <a:t>Reductionism is the belief that higher-level phenomena can be fully explained by or reduced to lower-level processes. For example, reductionism would claim that emotions can be fully reduced to a biological explanation (i.e., an interaction of the peripheral and central nervous systems) or that complex altruistic behavior can be reduced to an evolutionary explanation.” (</a:t>
            </a:r>
            <a:r>
              <a:rPr lang="en-US" sz="1800" b="0" i="0" u="none" strike="noStrike" baseline="0" dirty="0" err="1">
                <a:latin typeface="TenOldstyle-Regular"/>
              </a:rPr>
              <a:t>Moes</a:t>
            </a:r>
            <a:r>
              <a:rPr lang="en-US" sz="1800" b="0" i="0" u="none" strike="noStrike" baseline="0" dirty="0">
                <a:latin typeface="TenOldstyle-Regular"/>
              </a:rPr>
              <a:t> &amp; </a:t>
            </a:r>
            <a:r>
              <a:rPr lang="en-US" sz="1800" b="0" i="0" u="none" strike="noStrike" baseline="0" dirty="0" err="1">
                <a:latin typeface="TenOldstyle-Regular"/>
              </a:rPr>
              <a:t>Riek</a:t>
            </a:r>
            <a:r>
              <a:rPr lang="en-US" sz="1800" b="0" i="0" u="none" strike="noStrike" baseline="0" dirty="0">
                <a:latin typeface="TenOldstyle-Regular"/>
              </a:rPr>
              <a:t>, 2023)</a:t>
            </a:r>
          </a:p>
          <a:p>
            <a:pPr marL="171450" indent="-171450" algn="l">
              <a:buFont typeface="Arial" panose="020B0604020202020204" pitchFamily="34" charset="0"/>
              <a:buChar char="•"/>
            </a:pPr>
            <a:r>
              <a:rPr lang="en-US" dirty="0"/>
              <a:t>Religion/theology/faith are dismissed or downplayed</a:t>
            </a:r>
          </a:p>
          <a:p>
            <a:pPr marL="171450" indent="-171450" algn="l">
              <a:buFont typeface="Arial" panose="020B0604020202020204" pitchFamily="34" charset="0"/>
              <a:buChar char="•"/>
            </a:pPr>
            <a:r>
              <a:rPr lang="en-US" dirty="0"/>
              <a:t>Religion/theology is “</a:t>
            </a:r>
            <a:r>
              <a:rPr lang="en-US" i="1" dirty="0"/>
              <a:t>just” </a:t>
            </a:r>
            <a:r>
              <a:rPr lang="en-US" i="0" dirty="0"/>
              <a:t>OR </a:t>
            </a:r>
            <a:r>
              <a:rPr lang="en-US" i="1" dirty="0"/>
              <a:t>“nothing but” </a:t>
            </a:r>
            <a:r>
              <a:rPr lang="en-US" i="0" dirty="0"/>
              <a:t>the result of conditioning or adaptive genes</a:t>
            </a:r>
            <a:endParaRPr lang="en-US" dirty="0"/>
          </a:p>
        </p:txBody>
      </p:sp>
    </p:spTree>
    <p:extLst>
      <p:ext uri="{BB962C8B-B14F-4D97-AF65-F5344CB8AC3E}">
        <p14:creationId xmlns:p14="http://schemas.microsoft.com/office/powerpoint/2010/main" val="182152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3048000"/>
            <a:ext cx="14630400" cy="8229600"/>
          </a:xfrm>
          <a:prstGeom prst="rect">
            <a:avLst/>
          </a:prstGeom>
          <a:noFill/>
          <a:ln w="12700">
            <a:solidFill>
              <a:prstClr val="black"/>
            </a:solidFill>
          </a:ln>
        </p:spPr>
      </p:sp>
      <p:sp>
        <p:nvSpPr>
          <p:cNvPr id="3" name="Notes Placeholder 2"/>
          <p:cNvSpPr>
            <a:spLocks noGrp="1"/>
          </p:cNvSpPr>
          <p:nvPr>
            <p:ph type="body" idx="1"/>
          </p:nvPr>
        </p:nvSpPr>
        <p:spPr>
          <a:xfrm>
            <a:off x="1371600" y="11734800"/>
            <a:ext cx="10972800" cy="9601200"/>
          </a:xfrm>
          <a:prstGeom prst="rect">
            <a:avLst/>
          </a:prstGeom>
        </p:spPr>
        <p:txBody>
          <a:bodyPr/>
          <a:lstStyle/>
          <a:p>
            <a:pPr marL="171450" indent="-171450" algn="l">
              <a:buFont typeface="Arial" panose="020B0604020202020204" pitchFamily="34" charset="0"/>
              <a:buChar char="•"/>
            </a:pPr>
            <a:r>
              <a:rPr lang="en-US" dirty="0"/>
              <a:t>“Sufficiency of Scripture” is a common phrase for those holding this approach</a:t>
            </a:r>
          </a:p>
          <a:p>
            <a:pPr marL="171450" indent="-171450" algn="l">
              <a:buFont typeface="Arial" panose="020B0604020202020204" pitchFamily="34" charset="0"/>
              <a:buChar char="•"/>
            </a:pPr>
            <a:r>
              <a:rPr lang="en-US" dirty="0"/>
              <a:t>Psychological science is dismissed or downplayed</a:t>
            </a:r>
          </a:p>
          <a:p>
            <a:pPr marL="171450" indent="-171450" algn="l">
              <a:buFont typeface="Arial" panose="020B0604020202020204" pitchFamily="34" charset="0"/>
              <a:buChar char="•"/>
            </a:pPr>
            <a:r>
              <a:rPr lang="en-US" dirty="0"/>
              <a:t>Psychological issues are “</a:t>
            </a:r>
            <a:r>
              <a:rPr lang="en-US" i="1" dirty="0"/>
              <a:t>just” </a:t>
            </a:r>
            <a:r>
              <a:rPr lang="en-US" i="0" dirty="0"/>
              <a:t>OR </a:t>
            </a:r>
            <a:r>
              <a:rPr lang="en-US" i="1" dirty="0"/>
              <a:t>“nothing but” </a:t>
            </a:r>
            <a:r>
              <a:rPr lang="en-US" i="0" dirty="0"/>
              <a:t>the result of sin (and solution is sanctification)</a:t>
            </a:r>
            <a:endParaRPr lang="en-US" dirty="0"/>
          </a:p>
          <a:p>
            <a:endParaRPr lang="en-US" dirty="0"/>
          </a:p>
        </p:txBody>
      </p:sp>
    </p:spTree>
    <p:extLst>
      <p:ext uri="{BB962C8B-B14F-4D97-AF65-F5344CB8AC3E}">
        <p14:creationId xmlns:p14="http://schemas.microsoft.com/office/powerpoint/2010/main" val="2557524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5" name="Image 0" descr="preencoded.png">
            <a:extLst>
              <a:ext uri="{FF2B5EF4-FFF2-40B4-BE49-F238E27FC236}">
                <a16:creationId xmlns:a16="http://schemas.microsoft.com/office/drawing/2014/main" id="{BA5D5A72-CB6F-F8DE-E2C9-90459C8C3DC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p>
            <a:endParaRPr lang="en-US" dirty="0"/>
          </a:p>
        </p:txBody>
      </p:sp>
      <p:sp>
        <p:nvSpPr>
          <p:cNvPr id="20" name="Freeform: Shape 19">
            <a:extLst>
              <a:ext uri="{FF2B5EF4-FFF2-40B4-BE49-F238E27FC236}">
                <a16:creationId xmlns:a16="http://schemas.microsoft.com/office/drawing/2014/main" id="{E66FD7FF-2869-7902-36B2-2B229AB9AB19}"/>
              </a:ext>
            </a:extLst>
          </p:cNvPr>
          <p:cNvSpPr/>
          <p:nvPr userDrawn="1"/>
        </p:nvSpPr>
        <p:spPr>
          <a:xfrm>
            <a:off x="1600201" y="1153228"/>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B1457C88-4472-81CF-02AF-4421E0A3084B}"/>
              </a:ext>
            </a:extLst>
          </p:cNvPr>
          <p:cNvSpPr/>
          <p:nvPr userDrawn="1"/>
        </p:nvSpPr>
        <p:spPr>
          <a:xfrm>
            <a:off x="2795588"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ctrTitle"/>
          </p:nvPr>
        </p:nvSpPr>
        <p:spPr>
          <a:xfrm>
            <a:off x="3403092" y="1984248"/>
            <a:ext cx="5385816" cy="1225296"/>
          </a:xfrm>
        </p:spPr>
        <p:txBody>
          <a:bodyPr tIns="0" anchor="t">
            <a:noAutofit/>
          </a:bodyPr>
          <a:lstStyle>
            <a:lvl1pPr algn="ctr">
              <a:defRPr sz="4400"/>
            </a:lvl1pPr>
          </a:lstStyle>
          <a:p>
            <a:r>
              <a:rPr lang="en-US"/>
              <a:t>Click to edit Master title style</a:t>
            </a:r>
            <a:endParaRPr lang="en-US" dirty="0"/>
          </a:p>
        </p:txBody>
      </p:sp>
      <p:sp>
        <p:nvSpPr>
          <p:cNvPr id="3" name="Subtitle 2"/>
          <p:cNvSpPr>
            <a:spLocks noGrp="1"/>
          </p:cNvSpPr>
          <p:nvPr>
            <p:ph type="subTitle" idx="1"/>
          </p:nvPr>
        </p:nvSpPr>
        <p:spPr>
          <a:xfrm>
            <a:off x="4349496" y="3483864"/>
            <a:ext cx="3493008" cy="878908"/>
          </a:xfrm>
        </p:spPr>
        <p:txBody>
          <a:bodyPr lIns="0" tIns="0" rIns="0" bIns="0">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631799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950ED98-B5D1-206C-403F-FA954F9D2CFF}"/>
              </a:ext>
            </a:extLst>
          </p:cNvPr>
          <p:cNvSpPr/>
          <p:nvPr userDrawn="1"/>
        </p:nvSpPr>
        <p:spPr>
          <a:xfrm>
            <a:off x="685338"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8643CE-01D9-3E5E-15F6-20689F775F15}"/>
              </a:ext>
            </a:extLst>
          </p:cNvPr>
          <p:cNvSpPr/>
          <p:nvPr userDrawn="1"/>
        </p:nvSpPr>
        <p:spPr>
          <a:xfrm>
            <a:off x="2900911"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AF82DDD-EDEC-7D87-F43A-113C5E4A4FE7}"/>
              </a:ext>
            </a:extLst>
          </p:cNvPr>
          <p:cNvSpPr/>
          <p:nvPr userDrawn="1"/>
        </p:nvSpPr>
        <p:spPr>
          <a:xfrm>
            <a:off x="5116484"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47E492E-967F-54B7-55B1-08A5E1C3615B}"/>
              </a:ext>
            </a:extLst>
          </p:cNvPr>
          <p:cNvSpPr/>
          <p:nvPr userDrawn="1"/>
        </p:nvSpPr>
        <p:spPr>
          <a:xfrm>
            <a:off x="9547629"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0053FE-E44A-CA97-F782-67FC633E722E}"/>
              </a:ext>
            </a:extLst>
          </p:cNvPr>
          <p:cNvSpPr/>
          <p:nvPr userDrawn="1"/>
        </p:nvSpPr>
        <p:spPr>
          <a:xfrm>
            <a:off x="7332057"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45A0A-815D-3414-088B-C041E6742DBE}"/>
              </a:ext>
            </a:extLst>
          </p:cNvPr>
          <p:cNvSpPr>
            <a:spLocks noGrp="1"/>
          </p:cNvSpPr>
          <p:nvPr>
            <p:ph type="title"/>
          </p:nvPr>
        </p:nvSpPr>
        <p:spPr>
          <a:xfrm>
            <a:off x="758952" y="841248"/>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17B5E29-6335-83BC-FA01-FAE422D2658B}"/>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46" name="Text Placeholder 2">
            <a:extLst>
              <a:ext uri="{FF2B5EF4-FFF2-40B4-BE49-F238E27FC236}">
                <a16:creationId xmlns:a16="http://schemas.microsoft.com/office/drawing/2014/main" id="{C025625F-8274-840F-6DD8-D36687CB8F7E}"/>
              </a:ext>
            </a:extLst>
          </p:cNvPr>
          <p:cNvSpPr>
            <a:spLocks noGrp="1"/>
          </p:cNvSpPr>
          <p:nvPr>
            <p:ph type="body" idx="1"/>
          </p:nvPr>
        </p:nvSpPr>
        <p:spPr>
          <a:xfrm>
            <a:off x="685338"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4" name="Picture Placeholder 62">
            <a:extLst>
              <a:ext uri="{FF2B5EF4-FFF2-40B4-BE49-F238E27FC236}">
                <a16:creationId xmlns:a16="http://schemas.microsoft.com/office/drawing/2014/main" id="{2F18FBB7-2D21-7954-1324-C7D3BFE5C85D}"/>
              </a:ext>
            </a:extLst>
          </p:cNvPr>
          <p:cNvSpPr>
            <a:spLocks noGrp="1"/>
          </p:cNvSpPr>
          <p:nvPr>
            <p:ph type="pic" sz="quarter" idx="23"/>
          </p:nvPr>
        </p:nvSpPr>
        <p:spPr>
          <a:xfrm>
            <a:off x="1339134"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2" name="Text Placeholder 51">
            <a:extLst>
              <a:ext uri="{FF2B5EF4-FFF2-40B4-BE49-F238E27FC236}">
                <a16:creationId xmlns:a16="http://schemas.microsoft.com/office/drawing/2014/main" id="{2EF54C35-5F8E-4E0A-AB4D-97E38121910A}"/>
              </a:ext>
            </a:extLst>
          </p:cNvPr>
          <p:cNvSpPr>
            <a:spLocks noGrp="1"/>
          </p:cNvSpPr>
          <p:nvPr>
            <p:ph type="body" sz="quarter" idx="18"/>
          </p:nvPr>
        </p:nvSpPr>
        <p:spPr>
          <a:xfrm>
            <a:off x="731058"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7" name="Text Placeholder 4">
            <a:extLst>
              <a:ext uri="{FF2B5EF4-FFF2-40B4-BE49-F238E27FC236}">
                <a16:creationId xmlns:a16="http://schemas.microsoft.com/office/drawing/2014/main" id="{79F9AD31-B0C5-3563-C73A-8B6297FCFD1C}"/>
              </a:ext>
            </a:extLst>
          </p:cNvPr>
          <p:cNvSpPr>
            <a:spLocks noGrp="1"/>
          </p:cNvSpPr>
          <p:nvPr>
            <p:ph type="body" sz="quarter" idx="3"/>
          </p:nvPr>
        </p:nvSpPr>
        <p:spPr>
          <a:xfrm>
            <a:off x="2900910" y="2491684"/>
            <a:ext cx="2011680" cy="2825173"/>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8" name="Picture Placeholder 62">
            <a:extLst>
              <a:ext uri="{FF2B5EF4-FFF2-40B4-BE49-F238E27FC236}">
                <a16:creationId xmlns:a16="http://schemas.microsoft.com/office/drawing/2014/main" id="{05E8E8EF-4954-870B-04E5-82BC660A6738}"/>
              </a:ext>
            </a:extLst>
          </p:cNvPr>
          <p:cNvSpPr>
            <a:spLocks noGrp="1"/>
          </p:cNvSpPr>
          <p:nvPr>
            <p:ph type="pic" sz="quarter" idx="27"/>
          </p:nvPr>
        </p:nvSpPr>
        <p:spPr>
          <a:xfrm>
            <a:off x="3554707" y="2111058"/>
            <a:ext cx="704088" cy="7040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8" name="Text Placeholder 51">
            <a:extLst>
              <a:ext uri="{FF2B5EF4-FFF2-40B4-BE49-F238E27FC236}">
                <a16:creationId xmlns:a16="http://schemas.microsoft.com/office/drawing/2014/main" id="{75981CD1-EA26-D1CF-F19E-B58C16BA8A69}"/>
              </a:ext>
            </a:extLst>
          </p:cNvPr>
          <p:cNvSpPr>
            <a:spLocks noGrp="1"/>
          </p:cNvSpPr>
          <p:nvPr>
            <p:ph type="body" sz="quarter" idx="19"/>
          </p:nvPr>
        </p:nvSpPr>
        <p:spPr>
          <a:xfrm>
            <a:off x="2946630"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8" name="Text Placeholder 4">
            <a:extLst>
              <a:ext uri="{FF2B5EF4-FFF2-40B4-BE49-F238E27FC236}">
                <a16:creationId xmlns:a16="http://schemas.microsoft.com/office/drawing/2014/main" id="{3A09BBD1-5CBC-B0EF-71C0-054FCB989BC6}"/>
              </a:ext>
            </a:extLst>
          </p:cNvPr>
          <p:cNvSpPr>
            <a:spLocks noGrp="1"/>
          </p:cNvSpPr>
          <p:nvPr>
            <p:ph type="body" sz="quarter" idx="13"/>
          </p:nvPr>
        </p:nvSpPr>
        <p:spPr>
          <a:xfrm>
            <a:off x="5116484"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7" name="Picture Placeholder 62">
            <a:extLst>
              <a:ext uri="{FF2B5EF4-FFF2-40B4-BE49-F238E27FC236}">
                <a16:creationId xmlns:a16="http://schemas.microsoft.com/office/drawing/2014/main" id="{4AD0C8C9-DB5A-6DC8-2729-A21F1A5CF174}"/>
              </a:ext>
            </a:extLst>
          </p:cNvPr>
          <p:cNvSpPr>
            <a:spLocks noGrp="1"/>
          </p:cNvSpPr>
          <p:nvPr>
            <p:ph type="pic" sz="quarter" idx="26"/>
          </p:nvPr>
        </p:nvSpPr>
        <p:spPr>
          <a:xfrm>
            <a:off x="5770280"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9" name="Text Placeholder 51">
            <a:extLst>
              <a:ext uri="{FF2B5EF4-FFF2-40B4-BE49-F238E27FC236}">
                <a16:creationId xmlns:a16="http://schemas.microsoft.com/office/drawing/2014/main" id="{F02DE2DC-F65C-32A5-5821-89FB2F53C325}"/>
              </a:ext>
            </a:extLst>
          </p:cNvPr>
          <p:cNvSpPr>
            <a:spLocks noGrp="1"/>
          </p:cNvSpPr>
          <p:nvPr>
            <p:ph type="body" sz="quarter" idx="20"/>
          </p:nvPr>
        </p:nvSpPr>
        <p:spPr>
          <a:xfrm>
            <a:off x="5162204"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9" name="Text Placeholder 4">
            <a:extLst>
              <a:ext uri="{FF2B5EF4-FFF2-40B4-BE49-F238E27FC236}">
                <a16:creationId xmlns:a16="http://schemas.microsoft.com/office/drawing/2014/main" id="{084A0326-A0B8-1723-B8BA-B015344F2DCE}"/>
              </a:ext>
            </a:extLst>
          </p:cNvPr>
          <p:cNvSpPr>
            <a:spLocks noGrp="1"/>
          </p:cNvSpPr>
          <p:nvPr>
            <p:ph type="body" sz="quarter" idx="15"/>
          </p:nvPr>
        </p:nvSpPr>
        <p:spPr>
          <a:xfrm>
            <a:off x="7332057" y="2491684"/>
            <a:ext cx="2011680" cy="2825173"/>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6" name="Picture Placeholder 62">
            <a:extLst>
              <a:ext uri="{FF2B5EF4-FFF2-40B4-BE49-F238E27FC236}">
                <a16:creationId xmlns:a16="http://schemas.microsoft.com/office/drawing/2014/main" id="{139354A0-F5DF-3AC5-5E8B-A41146C26F3C}"/>
              </a:ext>
            </a:extLst>
          </p:cNvPr>
          <p:cNvSpPr>
            <a:spLocks noGrp="1"/>
          </p:cNvSpPr>
          <p:nvPr>
            <p:ph type="pic" sz="quarter" idx="25"/>
          </p:nvPr>
        </p:nvSpPr>
        <p:spPr>
          <a:xfrm>
            <a:off x="7985853" y="2111058"/>
            <a:ext cx="704088" cy="7040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0" name="Text Placeholder 51">
            <a:extLst>
              <a:ext uri="{FF2B5EF4-FFF2-40B4-BE49-F238E27FC236}">
                <a16:creationId xmlns:a16="http://schemas.microsoft.com/office/drawing/2014/main" id="{E9730E82-F317-686A-8777-D81705BCC706}"/>
              </a:ext>
            </a:extLst>
          </p:cNvPr>
          <p:cNvSpPr>
            <a:spLocks noGrp="1"/>
          </p:cNvSpPr>
          <p:nvPr>
            <p:ph type="body" sz="quarter" idx="21"/>
          </p:nvPr>
        </p:nvSpPr>
        <p:spPr>
          <a:xfrm>
            <a:off x="7377777"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50" name="Text Placeholder 4">
            <a:extLst>
              <a:ext uri="{FF2B5EF4-FFF2-40B4-BE49-F238E27FC236}">
                <a16:creationId xmlns:a16="http://schemas.microsoft.com/office/drawing/2014/main" id="{0E3B57F3-1903-446F-D989-D6CA342D0861}"/>
              </a:ext>
            </a:extLst>
          </p:cNvPr>
          <p:cNvSpPr>
            <a:spLocks noGrp="1"/>
          </p:cNvSpPr>
          <p:nvPr>
            <p:ph type="body" sz="quarter" idx="17"/>
          </p:nvPr>
        </p:nvSpPr>
        <p:spPr>
          <a:xfrm>
            <a:off x="9547629"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5" name="Picture Placeholder 62">
            <a:extLst>
              <a:ext uri="{FF2B5EF4-FFF2-40B4-BE49-F238E27FC236}">
                <a16:creationId xmlns:a16="http://schemas.microsoft.com/office/drawing/2014/main" id="{D5BF3A8A-72F1-392E-855B-5B36E244A7FD}"/>
              </a:ext>
            </a:extLst>
          </p:cNvPr>
          <p:cNvSpPr>
            <a:spLocks noGrp="1"/>
          </p:cNvSpPr>
          <p:nvPr>
            <p:ph type="pic" sz="quarter" idx="24"/>
          </p:nvPr>
        </p:nvSpPr>
        <p:spPr>
          <a:xfrm>
            <a:off x="10201425"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1" name="Text Placeholder 51">
            <a:extLst>
              <a:ext uri="{FF2B5EF4-FFF2-40B4-BE49-F238E27FC236}">
                <a16:creationId xmlns:a16="http://schemas.microsoft.com/office/drawing/2014/main" id="{2AED5DDC-3165-FA12-0310-E3545223E292}"/>
              </a:ext>
            </a:extLst>
          </p:cNvPr>
          <p:cNvSpPr>
            <a:spLocks noGrp="1"/>
          </p:cNvSpPr>
          <p:nvPr>
            <p:ph type="body" sz="quarter" idx="22"/>
          </p:nvPr>
        </p:nvSpPr>
        <p:spPr>
          <a:xfrm>
            <a:off x="9593349"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Tree>
    <p:extLst>
      <p:ext uri="{BB962C8B-B14F-4D97-AF65-F5344CB8AC3E}">
        <p14:creationId xmlns:p14="http://schemas.microsoft.com/office/powerpoint/2010/main" val="87251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E2DECB02-D9CE-E57A-0604-BFF41EC38AFA}"/>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26" name="Freeform: Shape 25">
            <a:extLst>
              <a:ext uri="{FF2B5EF4-FFF2-40B4-BE49-F238E27FC236}">
                <a16:creationId xmlns:a16="http://schemas.microsoft.com/office/drawing/2014/main" id="{68E760EA-7D83-1DF2-A8EE-4F218084E74F}"/>
              </a:ext>
            </a:extLst>
          </p:cNvPr>
          <p:cNvSpPr/>
          <p:nvPr userDrawn="1"/>
        </p:nvSpPr>
        <p:spPr>
          <a:xfrm>
            <a:off x="1" y="-1"/>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Freeform: Shape 15">
            <a:extLst>
              <a:ext uri="{FF2B5EF4-FFF2-40B4-BE49-F238E27FC236}">
                <a16:creationId xmlns:a16="http://schemas.microsoft.com/office/drawing/2014/main" id="{FF3F3353-78A1-F584-81A6-9513382DF18F}"/>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A65C6DDD-D2BB-0153-0F53-9F7C17BDFD2B}"/>
              </a:ext>
            </a:extLst>
          </p:cNvPr>
          <p:cNvSpPr>
            <a:spLocks noGrp="1"/>
          </p:cNvSpPr>
          <p:nvPr>
            <p:ph type="title"/>
          </p:nvPr>
        </p:nvSpPr>
        <p:spPr/>
        <p:txBody>
          <a:bodyPr/>
          <a:lstStyle>
            <a:lvl1pPr>
              <a:lnSpc>
                <a:spcPct val="100000"/>
              </a:lnSpc>
              <a:defRPr>
                <a:solidFill>
                  <a:schemeClr val="accent6"/>
                </a:solidFill>
              </a:defRPr>
            </a:lvl1pPr>
          </a:lstStyle>
          <a:p>
            <a:r>
              <a:rPr lang="en-US"/>
              <a:t>Click to edit Master title style</a:t>
            </a:r>
            <a:endParaRPr lang="en-US" dirty="0"/>
          </a:p>
        </p:txBody>
      </p:sp>
      <p:sp>
        <p:nvSpPr>
          <p:cNvPr id="5" name="Slide Number Placeholder 4">
            <a:extLst>
              <a:ext uri="{FF2B5EF4-FFF2-40B4-BE49-F238E27FC236}">
                <a16:creationId xmlns:a16="http://schemas.microsoft.com/office/drawing/2014/main" id="{471A846E-CBB1-9805-456D-0C0B890912B7}"/>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30" name="Image 2" descr="preencoded.png">
            <a:extLst>
              <a:ext uri="{FF2B5EF4-FFF2-40B4-BE49-F238E27FC236}">
                <a16:creationId xmlns:a16="http://schemas.microsoft.com/office/drawing/2014/main" id="{790E862E-398F-571C-EC2C-3D17164DE059}"/>
              </a:ext>
            </a:extLst>
          </p:cNvPr>
          <p:cNvSpPr/>
          <p:nvPr/>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31" name="Text Placeholder 2">
            <a:extLst>
              <a:ext uri="{FF2B5EF4-FFF2-40B4-BE49-F238E27FC236}">
                <a16:creationId xmlns:a16="http://schemas.microsoft.com/office/drawing/2014/main" id="{AB1DF8DE-0EED-2627-4B5E-266C0BC276BE}"/>
              </a:ext>
            </a:extLst>
          </p:cNvPr>
          <p:cNvSpPr>
            <a:spLocks noGrp="1"/>
          </p:cNvSpPr>
          <p:nvPr>
            <p:ph type="body" idx="1" hasCustomPrompt="1"/>
          </p:nvPr>
        </p:nvSpPr>
        <p:spPr>
          <a:xfrm>
            <a:off x="685338"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2" name="Text Placeholder 4">
            <a:extLst>
              <a:ext uri="{FF2B5EF4-FFF2-40B4-BE49-F238E27FC236}">
                <a16:creationId xmlns:a16="http://schemas.microsoft.com/office/drawing/2014/main" id="{5AE99EEE-38C4-CB2D-EEA0-8A2EB6F129E4}"/>
              </a:ext>
            </a:extLst>
          </p:cNvPr>
          <p:cNvSpPr>
            <a:spLocks noGrp="1"/>
          </p:cNvSpPr>
          <p:nvPr>
            <p:ph type="body" sz="quarter" idx="3" hasCustomPrompt="1"/>
          </p:nvPr>
        </p:nvSpPr>
        <p:spPr>
          <a:xfrm>
            <a:off x="2900911" y="3017520"/>
            <a:ext cx="1993392" cy="557784"/>
          </a:xfrm>
          <a:solidFill>
            <a:schemeClr val="accent1"/>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3" name="Text Placeholder 4">
            <a:extLst>
              <a:ext uri="{FF2B5EF4-FFF2-40B4-BE49-F238E27FC236}">
                <a16:creationId xmlns:a16="http://schemas.microsoft.com/office/drawing/2014/main" id="{AA90F0AE-69F4-EBD3-AED1-81E98D34811D}"/>
              </a:ext>
            </a:extLst>
          </p:cNvPr>
          <p:cNvSpPr>
            <a:spLocks noGrp="1"/>
          </p:cNvSpPr>
          <p:nvPr>
            <p:ph type="body" sz="quarter" idx="13" hasCustomPrompt="1"/>
          </p:nvPr>
        </p:nvSpPr>
        <p:spPr>
          <a:xfrm>
            <a:off x="5116484"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4" name="Text Placeholder 4">
            <a:extLst>
              <a:ext uri="{FF2B5EF4-FFF2-40B4-BE49-F238E27FC236}">
                <a16:creationId xmlns:a16="http://schemas.microsoft.com/office/drawing/2014/main" id="{F9E49243-B04A-D7AF-B4C7-8E1AE776F811}"/>
              </a:ext>
            </a:extLst>
          </p:cNvPr>
          <p:cNvSpPr>
            <a:spLocks noGrp="1"/>
          </p:cNvSpPr>
          <p:nvPr>
            <p:ph type="body" sz="quarter" idx="15" hasCustomPrompt="1"/>
          </p:nvPr>
        </p:nvSpPr>
        <p:spPr>
          <a:xfrm>
            <a:off x="7332057" y="3017520"/>
            <a:ext cx="1993392" cy="557784"/>
          </a:xfrm>
          <a:solidFill>
            <a:schemeClr val="accent1"/>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5" name="Text Placeholder 4">
            <a:extLst>
              <a:ext uri="{FF2B5EF4-FFF2-40B4-BE49-F238E27FC236}">
                <a16:creationId xmlns:a16="http://schemas.microsoft.com/office/drawing/2014/main" id="{4780DCD4-46DE-8C31-9F39-FC6E45FC1EBE}"/>
              </a:ext>
            </a:extLst>
          </p:cNvPr>
          <p:cNvSpPr>
            <a:spLocks noGrp="1"/>
          </p:cNvSpPr>
          <p:nvPr>
            <p:ph type="body" sz="quarter" idx="17" hasCustomPrompt="1"/>
          </p:nvPr>
        </p:nvSpPr>
        <p:spPr>
          <a:xfrm>
            <a:off x="9547629"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6" name="Text Placeholder 51">
            <a:extLst>
              <a:ext uri="{FF2B5EF4-FFF2-40B4-BE49-F238E27FC236}">
                <a16:creationId xmlns:a16="http://schemas.microsoft.com/office/drawing/2014/main" id="{9FBDF935-4925-03EC-CBC9-1EBA90DF849B}"/>
              </a:ext>
            </a:extLst>
          </p:cNvPr>
          <p:cNvSpPr>
            <a:spLocks noGrp="1"/>
          </p:cNvSpPr>
          <p:nvPr>
            <p:ph type="body" sz="quarter" idx="18"/>
          </p:nvPr>
        </p:nvSpPr>
        <p:spPr>
          <a:xfrm>
            <a:off x="685338"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7" name="Text Placeholder 51">
            <a:extLst>
              <a:ext uri="{FF2B5EF4-FFF2-40B4-BE49-F238E27FC236}">
                <a16:creationId xmlns:a16="http://schemas.microsoft.com/office/drawing/2014/main" id="{9BB76AA7-442D-54A7-D075-C67F47438963}"/>
              </a:ext>
            </a:extLst>
          </p:cNvPr>
          <p:cNvSpPr>
            <a:spLocks noGrp="1"/>
          </p:cNvSpPr>
          <p:nvPr>
            <p:ph type="body" sz="quarter" idx="19"/>
          </p:nvPr>
        </p:nvSpPr>
        <p:spPr>
          <a:xfrm>
            <a:off x="2900911"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8" name="Text Placeholder 51">
            <a:extLst>
              <a:ext uri="{FF2B5EF4-FFF2-40B4-BE49-F238E27FC236}">
                <a16:creationId xmlns:a16="http://schemas.microsoft.com/office/drawing/2014/main" id="{9E419856-1586-F2D8-A1B4-F67FEE9839DF}"/>
              </a:ext>
            </a:extLst>
          </p:cNvPr>
          <p:cNvSpPr>
            <a:spLocks noGrp="1"/>
          </p:cNvSpPr>
          <p:nvPr>
            <p:ph type="body" sz="quarter" idx="20"/>
          </p:nvPr>
        </p:nvSpPr>
        <p:spPr>
          <a:xfrm>
            <a:off x="5116484"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9" name="Text Placeholder 51">
            <a:extLst>
              <a:ext uri="{FF2B5EF4-FFF2-40B4-BE49-F238E27FC236}">
                <a16:creationId xmlns:a16="http://schemas.microsoft.com/office/drawing/2014/main" id="{AED74DD2-EAE3-76BF-56B9-C04FCED1F2DB}"/>
              </a:ext>
            </a:extLst>
          </p:cNvPr>
          <p:cNvSpPr>
            <a:spLocks noGrp="1"/>
          </p:cNvSpPr>
          <p:nvPr>
            <p:ph type="body" sz="quarter" idx="21"/>
          </p:nvPr>
        </p:nvSpPr>
        <p:spPr>
          <a:xfrm>
            <a:off x="7332057"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40" name="Text Placeholder 51">
            <a:extLst>
              <a:ext uri="{FF2B5EF4-FFF2-40B4-BE49-F238E27FC236}">
                <a16:creationId xmlns:a16="http://schemas.microsoft.com/office/drawing/2014/main" id="{0A39AD48-2F98-C0C9-DE08-CED7EBF816B2}"/>
              </a:ext>
            </a:extLst>
          </p:cNvPr>
          <p:cNvSpPr>
            <a:spLocks noGrp="1"/>
          </p:cNvSpPr>
          <p:nvPr>
            <p:ph type="body" sz="quarter" idx="22"/>
          </p:nvPr>
        </p:nvSpPr>
        <p:spPr>
          <a:xfrm>
            <a:off x="9547629"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cxnSp>
        <p:nvCxnSpPr>
          <p:cNvPr id="42" name="Straight Connector 41">
            <a:extLst>
              <a:ext uri="{FF2B5EF4-FFF2-40B4-BE49-F238E27FC236}">
                <a16:creationId xmlns:a16="http://schemas.microsoft.com/office/drawing/2014/main" id="{E6BE61D7-B0A3-902B-4F58-727982880EF5}"/>
              </a:ext>
            </a:extLst>
          </p:cNvPr>
          <p:cNvCxnSpPr>
            <a:cxnSpLocks/>
          </p:cNvCxnSpPr>
          <p:nvPr userDrawn="1"/>
        </p:nvCxnSpPr>
        <p:spPr>
          <a:xfrm>
            <a:off x="739398" y="4187681"/>
            <a:ext cx="10812360" cy="0"/>
          </a:xfrm>
          <a:prstGeom prst="line">
            <a:avLst/>
          </a:prstGeom>
          <a:ln w="1270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33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1" name="Image 0" descr="preencoded.png">
            <a:extLst>
              <a:ext uri="{FF2B5EF4-FFF2-40B4-BE49-F238E27FC236}">
                <a16:creationId xmlns:a16="http://schemas.microsoft.com/office/drawing/2014/main" id="{CD2D664E-6702-6607-A37E-2E996144917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descr="preencoded.png">
            <a:extLst>
              <a:ext uri="{FF2B5EF4-FFF2-40B4-BE49-F238E27FC236}">
                <a16:creationId xmlns:a16="http://schemas.microsoft.com/office/drawing/2014/main" id="{951C5737-DF7E-D671-AC74-9E488335BCA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descr="preencoded.png">
            <a:extLst>
              <a:ext uri="{FF2B5EF4-FFF2-40B4-BE49-F238E27FC236}">
                <a16:creationId xmlns:a16="http://schemas.microsoft.com/office/drawing/2014/main" id="{B9036D42-A06F-E6EE-BB91-8BAF045198BE}"/>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descr="preencoded.png">
            <a:extLst>
              <a:ext uri="{FF2B5EF4-FFF2-40B4-BE49-F238E27FC236}">
                <a16:creationId xmlns:a16="http://schemas.microsoft.com/office/drawing/2014/main" id="{86E0540C-3355-A50D-AC61-047B54B70C64}"/>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3" name="Text Placeholder 2"/>
          <p:cNvSpPr>
            <a:spLocks noGrp="1"/>
          </p:cNvSpPr>
          <p:nvPr>
            <p:ph type="body" idx="1"/>
          </p:nvPr>
        </p:nvSpPr>
        <p:spPr>
          <a:xfrm>
            <a:off x="3977640" y="2330704"/>
            <a:ext cx="3822192" cy="411480"/>
          </a:xfrm>
        </p:spPr>
        <p:txBody>
          <a:bodyPr anchor="t">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685032" y="2877312"/>
            <a:ext cx="3741928" cy="3684588"/>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046720" y="2330704"/>
            <a:ext cx="3822192" cy="411480"/>
          </a:xfrm>
        </p:spPr>
        <p:txBody>
          <a:bodyPr anchor="t">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754112" y="2877312"/>
            <a:ext cx="3741928" cy="3684588"/>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871031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45A0A-815D-3414-088B-C041E6742DBE}"/>
              </a:ext>
            </a:extLst>
          </p:cNvPr>
          <p:cNvSpPr>
            <a:spLocks noGrp="1"/>
          </p:cNvSpPr>
          <p:nvPr>
            <p:ph type="title"/>
          </p:nvPr>
        </p:nvSpPr>
        <p:spPr>
          <a:xfrm>
            <a:off x="758952" y="1234440"/>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17B5E29-6335-83BC-FA01-FAE422D2658B}"/>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46" name="Text Placeholder 2">
            <a:extLst>
              <a:ext uri="{FF2B5EF4-FFF2-40B4-BE49-F238E27FC236}">
                <a16:creationId xmlns:a16="http://schemas.microsoft.com/office/drawing/2014/main" id="{C025625F-8274-840F-6DD8-D36687CB8F7E}"/>
              </a:ext>
            </a:extLst>
          </p:cNvPr>
          <p:cNvSpPr>
            <a:spLocks noGrp="1"/>
          </p:cNvSpPr>
          <p:nvPr>
            <p:ph type="body" idx="1"/>
          </p:nvPr>
        </p:nvSpPr>
        <p:spPr>
          <a:xfrm>
            <a:off x="713232" y="2743200"/>
            <a:ext cx="3328416" cy="3557016"/>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4" name="Picture Placeholder 62">
            <a:extLst>
              <a:ext uri="{FF2B5EF4-FFF2-40B4-BE49-F238E27FC236}">
                <a16:creationId xmlns:a16="http://schemas.microsoft.com/office/drawing/2014/main" id="{2F18FBB7-2D21-7954-1324-C7D3BFE5C85D}"/>
              </a:ext>
            </a:extLst>
          </p:cNvPr>
          <p:cNvSpPr>
            <a:spLocks noGrp="1" noChangeAspect="1"/>
          </p:cNvSpPr>
          <p:nvPr>
            <p:ph type="pic" sz="quarter" idx="23"/>
          </p:nvPr>
        </p:nvSpPr>
        <p:spPr>
          <a:xfrm>
            <a:off x="1911096" y="2258568"/>
            <a:ext cx="932688" cy="9326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2" name="Text Placeholder 51">
            <a:extLst>
              <a:ext uri="{FF2B5EF4-FFF2-40B4-BE49-F238E27FC236}">
                <a16:creationId xmlns:a16="http://schemas.microsoft.com/office/drawing/2014/main" id="{2EF54C35-5F8E-4E0A-AB4D-97E38121910A}"/>
              </a:ext>
            </a:extLst>
          </p:cNvPr>
          <p:cNvSpPr>
            <a:spLocks noGrp="1"/>
          </p:cNvSpPr>
          <p:nvPr>
            <p:ph type="body" sz="quarter" idx="18"/>
          </p:nvPr>
        </p:nvSpPr>
        <p:spPr>
          <a:xfrm>
            <a:off x="992124"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
        <p:nvSpPr>
          <p:cNvPr id="49" name="Text Placeholder 4">
            <a:extLst>
              <a:ext uri="{FF2B5EF4-FFF2-40B4-BE49-F238E27FC236}">
                <a16:creationId xmlns:a16="http://schemas.microsoft.com/office/drawing/2014/main" id="{084A0326-A0B8-1723-B8BA-B015344F2DCE}"/>
              </a:ext>
            </a:extLst>
          </p:cNvPr>
          <p:cNvSpPr>
            <a:spLocks noGrp="1"/>
          </p:cNvSpPr>
          <p:nvPr>
            <p:ph type="body" sz="quarter" idx="15"/>
          </p:nvPr>
        </p:nvSpPr>
        <p:spPr>
          <a:xfrm>
            <a:off x="4443984" y="2743200"/>
            <a:ext cx="3328416" cy="3557016"/>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6" name="Picture Placeholder 62">
            <a:extLst>
              <a:ext uri="{FF2B5EF4-FFF2-40B4-BE49-F238E27FC236}">
                <a16:creationId xmlns:a16="http://schemas.microsoft.com/office/drawing/2014/main" id="{139354A0-F5DF-3AC5-5E8B-A41146C26F3C}"/>
              </a:ext>
            </a:extLst>
          </p:cNvPr>
          <p:cNvSpPr>
            <a:spLocks noGrp="1" noChangeAspect="1"/>
          </p:cNvSpPr>
          <p:nvPr>
            <p:ph type="pic" sz="quarter" idx="25"/>
          </p:nvPr>
        </p:nvSpPr>
        <p:spPr>
          <a:xfrm>
            <a:off x="5641848" y="2258568"/>
            <a:ext cx="932688" cy="9326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0" name="Text Placeholder 51">
            <a:extLst>
              <a:ext uri="{FF2B5EF4-FFF2-40B4-BE49-F238E27FC236}">
                <a16:creationId xmlns:a16="http://schemas.microsoft.com/office/drawing/2014/main" id="{E9730E82-F317-686A-8777-D81705BCC706}"/>
              </a:ext>
            </a:extLst>
          </p:cNvPr>
          <p:cNvSpPr>
            <a:spLocks noGrp="1"/>
          </p:cNvSpPr>
          <p:nvPr>
            <p:ph type="body" sz="quarter" idx="21"/>
          </p:nvPr>
        </p:nvSpPr>
        <p:spPr>
          <a:xfrm>
            <a:off x="4722876"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
        <p:nvSpPr>
          <p:cNvPr id="50" name="Text Placeholder 4">
            <a:extLst>
              <a:ext uri="{FF2B5EF4-FFF2-40B4-BE49-F238E27FC236}">
                <a16:creationId xmlns:a16="http://schemas.microsoft.com/office/drawing/2014/main" id="{0E3B57F3-1903-446F-D989-D6CA342D0861}"/>
              </a:ext>
            </a:extLst>
          </p:cNvPr>
          <p:cNvSpPr>
            <a:spLocks noGrp="1"/>
          </p:cNvSpPr>
          <p:nvPr>
            <p:ph type="body" sz="quarter" idx="17"/>
          </p:nvPr>
        </p:nvSpPr>
        <p:spPr>
          <a:xfrm>
            <a:off x="8092440" y="2743200"/>
            <a:ext cx="3328416" cy="3557016"/>
          </a:xfrm>
          <a:noFill/>
          <a:ln w="12700">
            <a:solidFill>
              <a:schemeClr val="accent4"/>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5" name="Picture Placeholder 62">
            <a:extLst>
              <a:ext uri="{FF2B5EF4-FFF2-40B4-BE49-F238E27FC236}">
                <a16:creationId xmlns:a16="http://schemas.microsoft.com/office/drawing/2014/main" id="{D5BF3A8A-72F1-392E-855B-5B36E244A7FD}"/>
              </a:ext>
            </a:extLst>
          </p:cNvPr>
          <p:cNvSpPr>
            <a:spLocks noGrp="1" noChangeAspect="1"/>
          </p:cNvSpPr>
          <p:nvPr>
            <p:ph type="pic" sz="quarter" idx="24"/>
          </p:nvPr>
        </p:nvSpPr>
        <p:spPr>
          <a:xfrm>
            <a:off x="9290304" y="2258568"/>
            <a:ext cx="932688" cy="932688"/>
          </a:xfrm>
          <a:prstGeom prst="ellipse">
            <a:avLst/>
          </a:prstGeom>
          <a:solidFill>
            <a:schemeClr val="accent4"/>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1" name="Text Placeholder 51">
            <a:extLst>
              <a:ext uri="{FF2B5EF4-FFF2-40B4-BE49-F238E27FC236}">
                <a16:creationId xmlns:a16="http://schemas.microsoft.com/office/drawing/2014/main" id="{2AED5DDC-3165-FA12-0310-E3545223E292}"/>
              </a:ext>
            </a:extLst>
          </p:cNvPr>
          <p:cNvSpPr>
            <a:spLocks noGrp="1"/>
          </p:cNvSpPr>
          <p:nvPr>
            <p:ph type="body" sz="quarter" idx="22"/>
          </p:nvPr>
        </p:nvSpPr>
        <p:spPr>
          <a:xfrm>
            <a:off x="8371332"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Tree>
    <p:extLst>
      <p:ext uri="{BB962C8B-B14F-4D97-AF65-F5344CB8AC3E}">
        <p14:creationId xmlns:p14="http://schemas.microsoft.com/office/powerpoint/2010/main" val="1268954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Summary">
    <p:spTree>
      <p:nvGrpSpPr>
        <p:cNvPr id="1" name=""/>
        <p:cNvGrpSpPr/>
        <p:nvPr/>
      </p:nvGrpSpPr>
      <p:grpSpPr>
        <a:xfrm>
          <a:off x="0" y="0"/>
          <a:ext cx="0" cy="0"/>
          <a:chOff x="0" y="0"/>
          <a:chExt cx="0" cy="0"/>
        </a:xfrm>
      </p:grpSpPr>
      <p:sp>
        <p:nvSpPr>
          <p:cNvPr id="24" name="Image 2" descr="preencoded.png">
            <a:extLst>
              <a:ext uri="{FF2B5EF4-FFF2-40B4-BE49-F238E27FC236}">
                <a16:creationId xmlns:a16="http://schemas.microsoft.com/office/drawing/2014/main" id="{ABC388A2-FFC7-1A87-02FB-C97B50161FD3}"/>
              </a:ext>
            </a:extLst>
          </p:cNvPr>
          <p:cNvSpPr/>
          <p:nvPr/>
        </p:nvSpPr>
        <p:spPr>
          <a:xfrm>
            <a:off x="8758238" y="-14287"/>
            <a:ext cx="3433763" cy="3452812"/>
          </a:xfrm>
          <a:custGeom>
            <a:avLst/>
            <a:gdLst>
              <a:gd name="connsiteX0" fmla="*/ 3433763 w 3433763"/>
              <a:gd name="connsiteY0" fmla="*/ 0 h 3452812"/>
              <a:gd name="connsiteX1" fmla="*/ 3433763 w 3433763"/>
              <a:gd name="connsiteY1" fmla="*/ 3452813 h 3452812"/>
              <a:gd name="connsiteX2" fmla="*/ 0 w 3433763"/>
              <a:gd name="connsiteY2" fmla="*/ 3452813 h 3452812"/>
              <a:gd name="connsiteX3" fmla="*/ 3433763 w 3433763"/>
              <a:gd name="connsiteY3" fmla="*/ 0 h 3452812"/>
            </a:gdLst>
            <a:ahLst/>
            <a:cxnLst>
              <a:cxn ang="0">
                <a:pos x="connsiteX0" y="connsiteY0"/>
              </a:cxn>
              <a:cxn ang="0">
                <a:pos x="connsiteX1" y="connsiteY1"/>
              </a:cxn>
              <a:cxn ang="0">
                <a:pos x="connsiteX2" y="connsiteY2"/>
              </a:cxn>
              <a:cxn ang="0">
                <a:pos x="connsiteX3" y="connsiteY3"/>
              </a:cxn>
            </a:cxnLst>
            <a:rect l="l" t="t" r="r" b="b"/>
            <a:pathLst>
              <a:path w="3433763" h="3452812">
                <a:moveTo>
                  <a:pt x="3433763" y="0"/>
                </a:moveTo>
                <a:lnTo>
                  <a:pt x="3433763" y="3452813"/>
                </a:lnTo>
                <a:lnTo>
                  <a:pt x="0" y="3452813"/>
                </a:lnTo>
                <a:cubicBezTo>
                  <a:pt x="0" y="1545912"/>
                  <a:pt x="1537383" y="0"/>
                  <a:pt x="3433763" y="0"/>
                </a:cubicBezTo>
                <a:close/>
              </a:path>
            </a:pathLst>
          </a:custGeom>
          <a:solidFill>
            <a:schemeClr val="accent1"/>
          </a:solidFill>
          <a:ln w="4756" cap="flat">
            <a:noFill/>
            <a:prstDash val="solid"/>
            <a:miter/>
          </a:ln>
        </p:spPr>
        <p:txBody>
          <a:bodyPr rtlCol="0" anchor="ctr"/>
          <a:lstStyle/>
          <a:p>
            <a:endParaRPr lang="en-US" dirty="0"/>
          </a:p>
        </p:txBody>
      </p:sp>
      <p:sp>
        <p:nvSpPr>
          <p:cNvPr id="25" name="Image 3" descr="preencoded.png">
            <a:extLst>
              <a:ext uri="{FF2B5EF4-FFF2-40B4-BE49-F238E27FC236}">
                <a16:creationId xmlns:a16="http://schemas.microsoft.com/office/drawing/2014/main" id="{D64C4994-B525-F4C0-B74F-D5E8296DFC43}"/>
              </a:ext>
            </a:extLst>
          </p:cNvPr>
          <p:cNvSpPr/>
          <p:nvPr/>
        </p:nvSpPr>
        <p:spPr>
          <a:xfrm>
            <a:off x="8758238" y="3438525"/>
            <a:ext cx="3433763" cy="3433762"/>
          </a:xfrm>
          <a:custGeom>
            <a:avLst/>
            <a:gdLst>
              <a:gd name="connsiteX0" fmla="*/ 0 w 3433763"/>
              <a:gd name="connsiteY0" fmla="*/ 0 h 3433762"/>
              <a:gd name="connsiteX1" fmla="*/ 3433763 w 3433763"/>
              <a:gd name="connsiteY1" fmla="*/ 0 h 3433762"/>
              <a:gd name="connsiteX2" fmla="*/ 3433763 w 3433763"/>
              <a:gd name="connsiteY2" fmla="*/ 3433763 h 3433762"/>
              <a:gd name="connsiteX3" fmla="*/ 0 w 3433763"/>
              <a:gd name="connsiteY3" fmla="*/ 0 h 3433762"/>
            </a:gdLst>
            <a:ahLst/>
            <a:cxnLst>
              <a:cxn ang="0">
                <a:pos x="connsiteX0" y="connsiteY0"/>
              </a:cxn>
              <a:cxn ang="0">
                <a:pos x="connsiteX1" y="connsiteY1"/>
              </a:cxn>
              <a:cxn ang="0">
                <a:pos x="connsiteX2" y="connsiteY2"/>
              </a:cxn>
              <a:cxn ang="0">
                <a:pos x="connsiteX3" y="connsiteY3"/>
              </a:cxn>
            </a:cxnLst>
            <a:rect l="l" t="t" r="r" b="b"/>
            <a:pathLst>
              <a:path w="3433763" h="3433762">
                <a:moveTo>
                  <a:pt x="0" y="0"/>
                </a:moveTo>
                <a:lnTo>
                  <a:pt x="3433763" y="0"/>
                </a:lnTo>
                <a:lnTo>
                  <a:pt x="3433763" y="3433763"/>
                </a:lnTo>
                <a:cubicBezTo>
                  <a:pt x="1537383" y="3433763"/>
                  <a:pt x="0" y="1896380"/>
                  <a:pt x="0" y="0"/>
                </a:cubicBezTo>
                <a:close/>
              </a:path>
            </a:pathLst>
          </a:custGeom>
          <a:solidFill>
            <a:schemeClr val="accent2"/>
          </a:solidFill>
          <a:ln w="4756" cap="flat">
            <a:noFill/>
            <a:prstDash val="solid"/>
            <a:miter/>
          </a:ln>
        </p:spPr>
        <p:txBody>
          <a:bodyPr rtlCol="0" anchor="ctr"/>
          <a:lstStyle/>
          <a:p>
            <a:endParaRPr lang="en-US" dirty="0"/>
          </a:p>
        </p:txBody>
      </p:sp>
      <p:sp>
        <p:nvSpPr>
          <p:cNvPr id="26" name="Image 4" descr="preencoded.png">
            <a:extLst>
              <a:ext uri="{FF2B5EF4-FFF2-40B4-BE49-F238E27FC236}">
                <a16:creationId xmlns:a16="http://schemas.microsoft.com/office/drawing/2014/main" id="{9019DA73-2516-F3D2-ECDB-620C90483DB3}"/>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p>
            <a:endParaRPr lang="en-US" dirty="0"/>
          </a:p>
        </p:txBody>
      </p:sp>
      <p:sp>
        <p:nvSpPr>
          <p:cNvPr id="53" name="Image 7" descr="preencoded.png">
            <a:extLst>
              <a:ext uri="{FF2B5EF4-FFF2-40B4-BE49-F238E27FC236}">
                <a16:creationId xmlns:a16="http://schemas.microsoft.com/office/drawing/2014/main" id="{FEA70E9F-C506-413C-11EF-5915A2296643}"/>
              </a:ext>
            </a:extLst>
          </p:cNvPr>
          <p:cNvSpPr/>
          <p:nvPr/>
        </p:nvSpPr>
        <p:spPr>
          <a:xfrm flipV="1">
            <a:off x="-20086" y="4580051"/>
            <a:ext cx="2277948" cy="2277948"/>
          </a:xfrm>
          <a:custGeom>
            <a:avLst/>
            <a:gdLst>
              <a:gd name="connsiteX0" fmla="*/ 0 w 2277948"/>
              <a:gd name="connsiteY0" fmla="*/ 2277948 h 2277948"/>
              <a:gd name="connsiteX1" fmla="*/ 2277948 w 2277948"/>
              <a:gd name="connsiteY1" fmla="*/ 0 h 2277948"/>
              <a:gd name="connsiteX2" fmla="*/ 0 w 2277948"/>
              <a:gd name="connsiteY2" fmla="*/ 0 h 2277948"/>
              <a:gd name="connsiteX3" fmla="*/ 0 w 2277948"/>
              <a:gd name="connsiteY3" fmla="*/ 2277948 h 2277948"/>
            </a:gdLst>
            <a:ahLst/>
            <a:cxnLst>
              <a:cxn ang="0">
                <a:pos x="connsiteX0" y="connsiteY0"/>
              </a:cxn>
              <a:cxn ang="0">
                <a:pos x="connsiteX1" y="connsiteY1"/>
              </a:cxn>
              <a:cxn ang="0">
                <a:pos x="connsiteX2" y="connsiteY2"/>
              </a:cxn>
              <a:cxn ang="0">
                <a:pos x="connsiteX3" y="connsiteY3"/>
              </a:cxn>
            </a:cxnLst>
            <a:rect l="l" t="t" r="r" b="b"/>
            <a:pathLst>
              <a:path w="2277948" h="2277948">
                <a:moveTo>
                  <a:pt x="0" y="2277948"/>
                </a:moveTo>
                <a:cubicBezTo>
                  <a:pt x="1258034" y="2277948"/>
                  <a:pt x="2277948" y="1258034"/>
                  <a:pt x="2277948" y="0"/>
                </a:cubicBezTo>
                <a:lnTo>
                  <a:pt x="0" y="0"/>
                </a:lnTo>
                <a:lnTo>
                  <a:pt x="0" y="2277948"/>
                </a:lnTo>
                <a:close/>
              </a:path>
            </a:pathLst>
          </a:custGeom>
          <a:solidFill>
            <a:schemeClr val="accent4"/>
          </a:solidFill>
          <a:ln w="5083" cap="flat">
            <a:noFill/>
            <a:prstDash val="solid"/>
            <a:miter/>
          </a:ln>
        </p:spPr>
        <p:txBody>
          <a:bodyPr rtlCol="0" anchor="ctr"/>
          <a:lstStyle/>
          <a:p>
            <a:endParaRPr lang="en-US" dirty="0"/>
          </a:p>
        </p:txBody>
      </p:sp>
      <p:pic>
        <p:nvPicPr>
          <p:cNvPr id="21" name="Image 2" descr="preencoded.png">
            <a:extLst>
              <a:ext uri="{FF2B5EF4-FFF2-40B4-BE49-F238E27FC236}">
                <a16:creationId xmlns:a16="http://schemas.microsoft.com/office/drawing/2014/main" id="{A8B7F1F1-806C-8D65-7340-220A0C4653C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991886" y="3441269"/>
            <a:ext cx="2200114" cy="2200114"/>
          </a:xfrm>
          <a:prstGeom prst="rect">
            <a:avLst/>
          </a:prstGeom>
        </p:spPr>
      </p:pic>
      <p:sp>
        <p:nvSpPr>
          <p:cNvPr id="54" name="Image 2" descr="preencoded.png">
            <a:extLst>
              <a:ext uri="{FF2B5EF4-FFF2-40B4-BE49-F238E27FC236}">
                <a16:creationId xmlns:a16="http://schemas.microsoft.com/office/drawing/2014/main" id="{F19C81EC-0322-58A2-C455-6E2C84D1E6E8}"/>
              </a:ext>
            </a:extLst>
          </p:cNvPr>
          <p:cNvSpPr/>
          <p:nvPr/>
        </p:nvSpPr>
        <p:spPr>
          <a:xfrm>
            <a:off x="1707959" y="5667616"/>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2" name="Title 1"/>
          <p:cNvSpPr>
            <a:spLocks noGrp="1"/>
          </p:cNvSpPr>
          <p:nvPr>
            <p:ph type="title"/>
          </p:nvPr>
        </p:nvSpPr>
        <p:spPr>
          <a:xfrm>
            <a:off x="1508760" y="1883664"/>
            <a:ext cx="6766560" cy="768096"/>
          </a:xfrm>
        </p:spPr>
        <p:txBody>
          <a:bodyPr>
            <a:noAutofit/>
          </a:bodyPr>
          <a:lstStyle>
            <a:lvl1pPr algn="l">
              <a:lnSpc>
                <a:spcPct val="100000"/>
              </a:lnSpc>
              <a:defRPr b="1"/>
            </a:lvl1pPr>
          </a:lstStyle>
          <a:p>
            <a:r>
              <a:rPr lang="en-US"/>
              <a:t>Click to edit Master title style</a:t>
            </a:r>
            <a:endParaRPr lang="en-US" dirty="0"/>
          </a:p>
        </p:txBody>
      </p:sp>
      <p:sp>
        <p:nvSpPr>
          <p:cNvPr id="3" name="Content Placeholder 2"/>
          <p:cNvSpPr>
            <a:spLocks noGrp="1"/>
          </p:cNvSpPr>
          <p:nvPr>
            <p:ph idx="1"/>
          </p:nvPr>
        </p:nvSpPr>
        <p:spPr>
          <a:xfrm>
            <a:off x="1508760" y="2837688"/>
            <a:ext cx="5879592" cy="2700528"/>
          </a:xfrm>
        </p:spPr>
        <p:txBody>
          <a:bodyPr>
            <a:noAutofit/>
          </a:bodyPr>
          <a:lstStyle>
            <a:lvl1pPr marL="0" indent="0">
              <a:buNone/>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noAutofit/>
          </a:bodyPr>
          <a:lstStyle/>
          <a:p>
            <a:fld id="{48F63A3B-78C7-47BE-AE5E-E10140E04643}" type="slidenum">
              <a:rPr lang="en-US" dirty="0"/>
              <a:t>‹#›</a:t>
            </a:fld>
            <a:endParaRPr lang="en-US" dirty="0"/>
          </a:p>
        </p:txBody>
      </p:sp>
      <p:sp>
        <p:nvSpPr>
          <p:cNvPr id="4" name="Footer Placeholder 3">
            <a:extLst>
              <a:ext uri="{FF2B5EF4-FFF2-40B4-BE49-F238E27FC236}">
                <a16:creationId xmlns:a16="http://schemas.microsoft.com/office/drawing/2014/main" id="{E1F9FD95-086F-282B-820C-8CDAD4A6EEB6}"/>
              </a:ext>
            </a:extLst>
          </p:cNvPr>
          <p:cNvSpPr>
            <a:spLocks noGrp="1"/>
          </p:cNvSpPr>
          <p:nvPr>
            <p:ph type="ftr" sz="quarter" idx="13"/>
          </p:nvPr>
        </p:nvSpPr>
        <p:spPr/>
        <p:txBody>
          <a:bodyPr/>
          <a:lstStyle/>
          <a:p>
            <a:r>
              <a:rPr lang="en-US"/>
              <a:t>Presentation title</a:t>
            </a:r>
            <a:endParaRPr lang="en-US" dirty="0"/>
          </a:p>
        </p:txBody>
      </p:sp>
    </p:spTree>
    <p:extLst>
      <p:ext uri="{BB962C8B-B14F-4D97-AF65-F5344CB8AC3E}">
        <p14:creationId xmlns:p14="http://schemas.microsoft.com/office/powerpoint/2010/main" val="4248485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accent6"/>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EF1F750-031C-BDB7-BD7B-9CBE17406FDB}"/>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descr="preencoded.png">
            <a:extLst>
              <a:ext uri="{FF2B5EF4-FFF2-40B4-BE49-F238E27FC236}">
                <a16:creationId xmlns:a16="http://schemas.microsoft.com/office/drawing/2014/main" id="{FEB515B5-2D9F-58E1-6E3C-CCBF105D891E}"/>
              </a:ext>
            </a:extLst>
          </p:cNvPr>
          <p:cNvSpPr/>
          <p:nvPr userDrawn="1"/>
        </p:nvSpPr>
        <p:spPr>
          <a:xfrm>
            <a:off x="7538626" y="13142"/>
            <a:ext cx="4653374" cy="6831717"/>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p>
            <a:endParaRPr lang="en-US" dirty="0"/>
          </a:p>
        </p:txBody>
      </p:sp>
      <p:pic>
        <p:nvPicPr>
          <p:cNvPr id="9" name="Image 2" descr="preencoded.png">
            <a:extLst>
              <a:ext uri="{FF2B5EF4-FFF2-40B4-BE49-F238E27FC236}">
                <a16:creationId xmlns:a16="http://schemas.microsoft.com/office/drawing/2014/main" id="{5CCFEDF9-5B69-87BA-8A33-35033DA4013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37234" y="-25041"/>
            <a:ext cx="3432191" cy="3432191"/>
          </a:xfrm>
          <a:prstGeom prst="rect">
            <a:avLst/>
          </a:prstGeom>
        </p:spPr>
      </p:pic>
      <p:sp>
        <p:nvSpPr>
          <p:cNvPr id="2" name="Title 1"/>
          <p:cNvSpPr>
            <a:spLocks noGrp="1"/>
          </p:cNvSpPr>
          <p:nvPr>
            <p:ph type="ctrTitle"/>
          </p:nvPr>
        </p:nvSpPr>
        <p:spPr>
          <a:xfrm>
            <a:off x="1527048" y="1975104"/>
            <a:ext cx="4169664" cy="667512"/>
          </a:xfrm>
        </p:spPr>
        <p:txBody>
          <a:bodyPr tIns="0" anchor="ctr">
            <a:noAutofit/>
          </a:bodyPr>
          <a:lstStyle>
            <a:lvl1pPr algn="l">
              <a:defRPr sz="4400"/>
            </a:lvl1pPr>
          </a:lstStyle>
          <a:p>
            <a:r>
              <a:rPr lang="en-US"/>
              <a:t>Click to edit Master title style</a:t>
            </a:r>
            <a:endParaRPr lang="en-US" dirty="0"/>
          </a:p>
        </p:txBody>
      </p:sp>
      <p:sp>
        <p:nvSpPr>
          <p:cNvPr id="3" name="Subtitle 2"/>
          <p:cNvSpPr>
            <a:spLocks noGrp="1"/>
          </p:cNvSpPr>
          <p:nvPr>
            <p:ph type="subTitle" idx="1"/>
          </p:nvPr>
        </p:nvSpPr>
        <p:spPr>
          <a:xfrm>
            <a:off x="1545336" y="2846832"/>
            <a:ext cx="4169664" cy="2176272"/>
          </a:xfrm>
        </p:spPr>
        <p:txBody>
          <a:bodyPr lIns="91440" tIns="0" rIns="91440" bIns="0">
            <a:noAutofit/>
          </a:bodyPr>
          <a:lstStyle>
            <a:lvl1pPr marL="0" indent="0" algn="l">
              <a:spcBef>
                <a:spcPts val="576"/>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372898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Image 0" descr="preencoded.png">
            <a:extLst>
              <a:ext uri="{FF2B5EF4-FFF2-40B4-BE49-F238E27FC236}">
                <a16:creationId xmlns:a16="http://schemas.microsoft.com/office/drawing/2014/main" id="{8D5D10FF-3DE5-39CA-FA9A-29A09DC47BF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1" name="Image 1" descr="preencoded.png">
            <a:extLst>
              <a:ext uri="{FF2B5EF4-FFF2-40B4-BE49-F238E27FC236}">
                <a16:creationId xmlns:a16="http://schemas.microsoft.com/office/drawing/2014/main" id="{BFA89E6A-8342-AE30-45E0-BC1DFE3276C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13" name="Freeform: Shape 12">
            <a:extLst>
              <a:ext uri="{FF2B5EF4-FFF2-40B4-BE49-F238E27FC236}">
                <a16:creationId xmlns:a16="http://schemas.microsoft.com/office/drawing/2014/main" id="{A08309FA-889A-E2F2-1EDA-F872245F5FDF}"/>
              </a:ext>
            </a:extLst>
          </p:cNvPr>
          <p:cNvSpPr/>
          <p:nvPr userDrawn="1"/>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5" name="Image 5" descr="preencoded.png">
            <a:extLst>
              <a:ext uri="{FF2B5EF4-FFF2-40B4-BE49-F238E27FC236}">
                <a16:creationId xmlns:a16="http://schemas.microsoft.com/office/drawing/2014/main" id="{D9D7EB49-4BC9-040F-C4CC-5771C5FB312B}"/>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7" name="Image 6" descr="preencoded.png">
            <a:extLst>
              <a:ext uri="{FF2B5EF4-FFF2-40B4-BE49-F238E27FC236}">
                <a16:creationId xmlns:a16="http://schemas.microsoft.com/office/drawing/2014/main" id="{3CE04498-C285-EFB8-340C-1A064078152B}"/>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
        <p:nvSpPr>
          <p:cNvPr id="18" name="Title 19">
            <a:extLst>
              <a:ext uri="{FF2B5EF4-FFF2-40B4-BE49-F238E27FC236}">
                <a16:creationId xmlns:a16="http://schemas.microsoft.com/office/drawing/2014/main" id="{9CBE0ADC-7FA0-F7E3-96EF-BBACB6A9076E}"/>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F9C0517-D83A-CC55-35B8-B2F990C96D30}"/>
              </a:ext>
            </a:extLst>
          </p:cNvPr>
          <p:cNvSpPr>
            <a:spLocks noGrp="1"/>
          </p:cNvSpPr>
          <p:nvPr>
            <p:ph sz="half" idx="2"/>
          </p:nvPr>
        </p:nvSpPr>
        <p:spPr>
          <a:xfrm>
            <a:off x="3685032" y="2255520"/>
            <a:ext cx="3741928" cy="4306380"/>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5">
            <a:extLst>
              <a:ext uri="{FF2B5EF4-FFF2-40B4-BE49-F238E27FC236}">
                <a16:creationId xmlns:a16="http://schemas.microsoft.com/office/drawing/2014/main" id="{CF8BFBBE-0EAE-B647-2648-A5FB0094BF6B}"/>
              </a:ext>
            </a:extLst>
          </p:cNvPr>
          <p:cNvSpPr>
            <a:spLocks noGrp="1"/>
          </p:cNvSpPr>
          <p:nvPr>
            <p:ph sz="quarter" idx="4"/>
          </p:nvPr>
        </p:nvSpPr>
        <p:spPr>
          <a:xfrm>
            <a:off x="7754112" y="2255520"/>
            <a:ext cx="3741928" cy="4306380"/>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50832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C6B5F91-ABF5-D0B6-E43F-40CEDC3A6DF8}"/>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9" name="Freeform: Shape 8">
            <a:extLst>
              <a:ext uri="{FF2B5EF4-FFF2-40B4-BE49-F238E27FC236}">
                <a16:creationId xmlns:a16="http://schemas.microsoft.com/office/drawing/2014/main" id="{A52D64F1-27B6-A1E5-4F44-A6029FAB307B}"/>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071868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626DE4B-D4E5-B36A-89FA-7C0E87AFC31D}"/>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Freeform: Shape 7">
            <a:extLst>
              <a:ext uri="{FF2B5EF4-FFF2-40B4-BE49-F238E27FC236}">
                <a16:creationId xmlns:a16="http://schemas.microsoft.com/office/drawing/2014/main" id="{95243571-BE64-3777-F992-88FC43A60537}"/>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81182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DFAE2CB-0EAD-E788-FCB7-FB12F6939199}"/>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4500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5923D9E-9381-3D11-B31A-1BF5C97F35B0}"/>
              </a:ext>
            </a:extLst>
          </p:cNvPr>
          <p:cNvGrpSpPr/>
          <p:nvPr userDrawn="1"/>
        </p:nvGrpSpPr>
        <p:grpSpPr>
          <a:xfrm>
            <a:off x="6452303" y="3405019"/>
            <a:ext cx="5739697" cy="3467971"/>
            <a:chOff x="5009037" y="2525712"/>
            <a:chExt cx="7170193" cy="4332288"/>
          </a:xfrm>
        </p:grpSpPr>
        <p:sp>
          <p:nvSpPr>
            <p:cNvPr id="7" name="Freeform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8" name="Freeform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grpSp>
        <p:nvGrpSpPr>
          <p:cNvPr id="9" name="Group 8">
            <a:extLst>
              <a:ext uri="{FF2B5EF4-FFF2-40B4-BE49-F238E27FC236}">
                <a16:creationId xmlns:a16="http://schemas.microsoft.com/office/drawing/2014/main" id="{0F297964-0B81-31DC-6D6D-1414832238B1}"/>
              </a:ext>
            </a:extLst>
          </p:cNvPr>
          <p:cNvGrpSpPr/>
          <p:nvPr userDrawn="1"/>
        </p:nvGrpSpPr>
        <p:grpSpPr>
          <a:xfrm flipH="1" flipV="1">
            <a:off x="6465610" y="0"/>
            <a:ext cx="5739697" cy="3467971"/>
            <a:chOff x="5183405" y="2678112"/>
            <a:chExt cx="7170193" cy="4332288"/>
          </a:xfrm>
        </p:grpSpPr>
        <p:sp>
          <p:nvSpPr>
            <p:cNvPr id="10" name="Freeform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1" name="Freeform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sp>
        <p:nvSpPr>
          <p:cNvPr id="14" name="Image 2" descr="preencoded.png">
            <a:extLst>
              <a:ext uri="{FF2B5EF4-FFF2-40B4-BE49-F238E27FC236}">
                <a16:creationId xmlns:a16="http://schemas.microsoft.com/office/drawing/2014/main" id="{EFFAEAD9-58A9-096B-C6D0-58F7AD08EB20}"/>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p>
            <a:endParaRPr lang="en-US" dirty="0"/>
          </a:p>
        </p:txBody>
      </p:sp>
      <p:sp>
        <p:nvSpPr>
          <p:cNvPr id="2" name="Title 1">
            <a:extLst>
              <a:ext uri="{FF2B5EF4-FFF2-40B4-BE49-F238E27FC236}">
                <a16:creationId xmlns:a16="http://schemas.microsoft.com/office/drawing/2014/main" id="{9A1CFBBA-B680-A6A7-3C4B-5FEAC4253283}"/>
              </a:ext>
            </a:extLst>
          </p:cNvPr>
          <p:cNvSpPr>
            <a:spLocks noGrp="1"/>
          </p:cNvSpPr>
          <p:nvPr>
            <p:ph type="title"/>
          </p:nvPr>
        </p:nvSpPr>
        <p:spPr>
          <a:xfrm>
            <a:off x="1499616" y="1901952"/>
            <a:ext cx="5693664" cy="768096"/>
          </a:xfrm>
        </p:spPr>
        <p:txBody>
          <a:bodyPr>
            <a:noAutofit/>
          </a:bodyPr>
          <a:lstStyle>
            <a:lvl1pPr algn="l">
              <a:lnSpc>
                <a:spcPct val="100000"/>
              </a:lnSpc>
              <a:defRPr/>
            </a:lvl1pPr>
          </a:lstStyle>
          <a:p>
            <a:r>
              <a:rPr lang="en-US"/>
              <a:t>Click to edit Master title style</a:t>
            </a:r>
            <a:endParaRPr lang="en-US" dirty="0"/>
          </a:p>
        </p:txBody>
      </p:sp>
      <p:sp>
        <p:nvSpPr>
          <p:cNvPr id="13" name="Content Placeholder 2">
            <a:extLst>
              <a:ext uri="{FF2B5EF4-FFF2-40B4-BE49-F238E27FC236}">
                <a16:creationId xmlns:a16="http://schemas.microsoft.com/office/drawing/2014/main" id="{72386C43-DD10-E892-08AD-D6F4AE9617DD}"/>
              </a:ext>
            </a:extLst>
          </p:cNvPr>
          <p:cNvSpPr>
            <a:spLocks noGrp="1"/>
          </p:cNvSpPr>
          <p:nvPr>
            <p:ph idx="1"/>
          </p:nvPr>
        </p:nvSpPr>
        <p:spPr>
          <a:xfrm>
            <a:off x="1499616" y="2770632"/>
            <a:ext cx="5693664" cy="3122168"/>
          </a:xfrm>
        </p:spPr>
        <p:txBody>
          <a:bodyPr>
            <a:noAutofit/>
          </a:bodyPr>
          <a:lstStyle>
            <a:lvl1pPr marL="0" indent="0">
              <a:lnSpc>
                <a:spcPct val="150000"/>
              </a:lnSpc>
              <a:spcBef>
                <a:spcPts val="0"/>
              </a:spcBef>
              <a:buNone/>
              <a:defRPr sz="2400"/>
            </a:lvl1pPr>
            <a:lvl2pPr marL="347472">
              <a:lnSpc>
                <a:spcPct val="150000"/>
              </a:lnSpc>
              <a:spcBef>
                <a:spcPts val="0"/>
              </a:spcBef>
              <a:defRPr sz="2000"/>
            </a:lvl2pPr>
            <a:lvl3pPr marL="685800">
              <a:lnSpc>
                <a:spcPct val="150000"/>
              </a:lnSpc>
              <a:spcBef>
                <a:spcPts val="0"/>
              </a:spcBef>
              <a:defRPr sz="1800"/>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33964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AA6B609-D718-DB49-892F-7E49376CC913}"/>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34670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B2DF4-7BB4-409F-A9F0-0C8A90F7C3A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CA17498-2AF6-46E0-8532-42B92A39D4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0FC8B3-110C-472F-9EE8-4BF5BEE41AD8}"/>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016531B-2E53-4378-BCAC-32A7BF2E348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21D12C-B480-4930-A03B-EE36B5B97ED8}"/>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553853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A4A17-9D79-420B-877B-214960F87E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4CFE0BD-6214-445E-A15C-2B8FAD07AF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7DBA53-D0CD-4CA7-B2BB-67C432588A33}"/>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B2BAE95C-0659-4CC9-8C9F-35D9272414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60D9C3-C6A4-4E70-8972-7923024C732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78558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3EEB-B643-41CD-A372-986ED9D0EFF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F1AB8DD-A93C-4909-99DA-76719A6FBEA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D19C036-4246-43FB-8188-10CA26CBD297}"/>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E14D4B24-3DC4-4BB2-BE8B-2F961BB78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C4B401-6588-41BB-B564-B2E3583E65F3}"/>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39549128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41CC3-FA3E-4D6C-9552-7463E0A48C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F57C1-CA87-4BC5-8050-AA8FB5F65A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C66A70D-3BAA-4FCA-B105-C5CA23DA3D5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A7A7C40-5E83-41C8-ACCD-8510CE474E5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6CE2EBC6-C2D2-48E5-B1DA-4845273A39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2E06A4-706C-4DD3-A92C-B479AB5AE15A}"/>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6782740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6DCE0-DCB9-4FAF-B835-4E40401B58F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7895B28-7B57-42CD-8FCF-DC9468F0E6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989743-72A5-432C-BC62-2F7CEC1116D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E3BA4E-C1D2-4598-A22F-F3E2B282EA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04DCE2-51AA-48A2-93C6-276ADBE17C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9123FA8-C85C-42E6-B9A3-1000392F30CC}"/>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8" name="Footer Placeholder 7">
            <a:extLst>
              <a:ext uri="{FF2B5EF4-FFF2-40B4-BE49-F238E27FC236}">
                <a16:creationId xmlns:a16="http://schemas.microsoft.com/office/drawing/2014/main" id="{1D9C7C40-A934-4550-8435-EE0D4D45DF5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43B6BCC-4592-4596-BCC6-252ED19E6B9E}"/>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5174121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8349C-064E-4D9A-9C22-C34D50DBE95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2F7C999-7C82-4C9F-ADBC-60263AE9C3E5}"/>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4" name="Footer Placeholder 3">
            <a:extLst>
              <a:ext uri="{FF2B5EF4-FFF2-40B4-BE49-F238E27FC236}">
                <a16:creationId xmlns:a16="http://schemas.microsoft.com/office/drawing/2014/main" id="{8564BC1D-F2E8-4290-BD6F-9A3BD5652B1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0EA3F59-3677-41E8-9BE5-21B7890CE6D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8065347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8CB805-B9CE-4B1F-90DB-B90E2756FDDE}"/>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3" name="Footer Placeholder 2">
            <a:extLst>
              <a:ext uri="{FF2B5EF4-FFF2-40B4-BE49-F238E27FC236}">
                <a16:creationId xmlns:a16="http://schemas.microsoft.com/office/drawing/2014/main" id="{D8601474-BDD6-4265-BE90-48B755F64AB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7E4398A-5762-4ED8-A7EA-4C03C548FFF4}"/>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7972183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C8347-A30A-4E6E-89FF-910C15D5D17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F7456B0-1A6D-4C96-8574-5206A095C4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6935E0-93B4-4520-B31F-8DC6155551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4024F8-4F29-4F39-9908-89D25F1B45EB}"/>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14C5B412-7A85-4813-BC7A-BCC5EFDDB14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786EB6E-5CFF-435C-B45A-A70073967FF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13878681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277BF-F36C-4D56-AB87-5A6C4835E8D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F5CD67-21A9-4417-AC7E-778BD397F6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E750073-07D9-4951-A37E-BC857E562B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40ED34-DFAD-4E32-A253-FD88025C70B0}"/>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6" name="Footer Placeholder 5">
            <a:extLst>
              <a:ext uri="{FF2B5EF4-FFF2-40B4-BE49-F238E27FC236}">
                <a16:creationId xmlns:a16="http://schemas.microsoft.com/office/drawing/2014/main" id="{0AF6F17E-3F36-442B-A506-1152022365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28FADA-9E39-409A-A49C-3DDE2C0C48AD}"/>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030634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C35EFB42-020B-1DF4-3D42-26092CE45F08}"/>
              </a:ext>
            </a:extLst>
          </p:cNvPr>
          <p:cNvSpPr/>
          <p:nvPr userDrawn="1"/>
        </p:nvSpPr>
        <p:spPr>
          <a:xfrm>
            <a:off x="0" y="3427336"/>
            <a:ext cx="3430200" cy="3430665"/>
          </a:xfrm>
          <a:custGeom>
            <a:avLst/>
            <a:gdLst>
              <a:gd name="connsiteX0" fmla="*/ 0 w 3430200"/>
              <a:gd name="connsiteY0" fmla="*/ 0 h 3430665"/>
              <a:gd name="connsiteX1" fmla="*/ 3430200 w 3430200"/>
              <a:gd name="connsiteY1" fmla="*/ 0 h 3430665"/>
              <a:gd name="connsiteX2" fmla="*/ 3430200 w 3430200"/>
              <a:gd name="connsiteY2" fmla="*/ 3430665 h 3430665"/>
              <a:gd name="connsiteX3" fmla="*/ 0 w 3430200"/>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0" y="0"/>
                </a:moveTo>
                <a:lnTo>
                  <a:pt x="3430200" y="0"/>
                </a:lnTo>
                <a:lnTo>
                  <a:pt x="3430200" y="3430665"/>
                </a:lnTo>
                <a:lnTo>
                  <a:pt x="0" y="3430665"/>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0" name="Freeform: Shape 19">
            <a:extLst>
              <a:ext uri="{FF2B5EF4-FFF2-40B4-BE49-F238E27FC236}">
                <a16:creationId xmlns:a16="http://schemas.microsoft.com/office/drawing/2014/main" id="{AB4DD322-D1E0-74CB-BBFF-057426E58EBC}"/>
              </a:ext>
            </a:extLst>
          </p:cNvPr>
          <p:cNvSpPr/>
          <p:nvPr userDrawn="1"/>
        </p:nvSpPr>
        <p:spPr>
          <a:xfrm>
            <a:off x="0" y="3427336"/>
            <a:ext cx="3430200" cy="3430665"/>
          </a:xfrm>
          <a:custGeom>
            <a:avLst/>
            <a:gdLst>
              <a:gd name="connsiteX0" fmla="*/ 3430200 w 3430200"/>
              <a:gd name="connsiteY0" fmla="*/ 0 h 3430665"/>
              <a:gd name="connsiteX1" fmla="*/ 3430200 w 3430200"/>
              <a:gd name="connsiteY1" fmla="*/ 3430665 h 3430665"/>
              <a:gd name="connsiteX2" fmla="*/ 0 w 3430200"/>
              <a:gd name="connsiteY2" fmla="*/ 3430665 h 3430665"/>
              <a:gd name="connsiteX3" fmla="*/ 0 w 3430200"/>
              <a:gd name="connsiteY3" fmla="*/ 3417531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3430200" y="0"/>
                </a:moveTo>
                <a:lnTo>
                  <a:pt x="3430200" y="3430665"/>
                </a:lnTo>
                <a:lnTo>
                  <a:pt x="0" y="3430665"/>
                </a:lnTo>
                <a:lnTo>
                  <a:pt x="0" y="3417531"/>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Shape 13">
            <a:extLst>
              <a:ext uri="{FF2B5EF4-FFF2-40B4-BE49-F238E27FC236}">
                <a16:creationId xmlns:a16="http://schemas.microsoft.com/office/drawing/2014/main" id="{C11D3FCE-EC92-8558-A3E5-04DB12477A3B}"/>
              </a:ext>
            </a:extLst>
          </p:cNvPr>
          <p:cNvSpPr/>
          <p:nvPr userDrawn="1"/>
        </p:nvSpPr>
        <p:spPr>
          <a:xfrm>
            <a:off x="1" y="1"/>
            <a:ext cx="3423785" cy="3437345"/>
          </a:xfrm>
          <a:custGeom>
            <a:avLst/>
            <a:gdLst>
              <a:gd name="connsiteX0" fmla="*/ 0 w 3423785"/>
              <a:gd name="connsiteY0" fmla="*/ 0 h 3437345"/>
              <a:gd name="connsiteX1" fmla="*/ 3423785 w 3423785"/>
              <a:gd name="connsiteY1" fmla="*/ 0 h 3437345"/>
              <a:gd name="connsiteX2" fmla="*/ 3423785 w 3423785"/>
              <a:gd name="connsiteY2" fmla="*/ 3437345 h 3437345"/>
              <a:gd name="connsiteX3" fmla="*/ 0 w 342378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423785" h="3437345">
                <a:moveTo>
                  <a:pt x="0" y="0"/>
                </a:moveTo>
                <a:lnTo>
                  <a:pt x="3423785" y="0"/>
                </a:lnTo>
                <a:lnTo>
                  <a:pt x="3423785" y="3437345"/>
                </a:lnTo>
                <a:lnTo>
                  <a:pt x="0" y="3437345"/>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 name="Title 1"/>
          <p:cNvSpPr>
            <a:spLocks noGrp="1"/>
          </p:cNvSpPr>
          <p:nvPr userDrawn="1">
            <p:ph type="title"/>
          </p:nvPr>
        </p:nvSpPr>
        <p:spPr>
          <a:xfrm>
            <a:off x="4224528" y="2276856"/>
            <a:ext cx="6766560" cy="768096"/>
          </a:xfrm>
        </p:spPr>
        <p:txBody>
          <a:bodyPr>
            <a:noAutofit/>
          </a:bodyPr>
          <a:lstStyle>
            <a:lvl1pPr algn="l">
              <a:lnSpc>
                <a:spcPct val="100000"/>
              </a:lnSpc>
              <a:defRPr b="1"/>
            </a:lvl1pPr>
          </a:lstStyle>
          <a:p>
            <a:r>
              <a:rPr lang="en-US"/>
              <a:t>Click to edit Master title style</a:t>
            </a:r>
            <a:endParaRPr lang="en-US" dirty="0"/>
          </a:p>
        </p:txBody>
      </p:sp>
      <p:sp>
        <p:nvSpPr>
          <p:cNvPr id="3" name="Content Placeholder 2"/>
          <p:cNvSpPr>
            <a:spLocks noGrp="1"/>
          </p:cNvSpPr>
          <p:nvPr userDrawn="1">
            <p:ph idx="1"/>
          </p:nvPr>
        </p:nvSpPr>
        <p:spPr>
          <a:xfrm>
            <a:off x="4224528" y="3222752"/>
            <a:ext cx="6766560" cy="2700528"/>
          </a:xfrm>
        </p:spPr>
        <p:txBody>
          <a:bodyPr>
            <a:noAutofit/>
          </a:bodyPr>
          <a:lstStyle>
            <a:lvl1pPr marL="0" indent="0">
              <a:buNone/>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userDrawn="1">
            <p:ph type="ftr" sz="quarter" idx="11"/>
          </p:nvPr>
        </p:nvSpPr>
        <p:spPr>
          <a:xfrm>
            <a:off x="4224528" y="457200"/>
            <a:ext cx="3200400" cy="274320"/>
          </a:xfrm>
        </p:spPr>
        <p:txBody>
          <a:bodyPr>
            <a:noAutofit/>
          </a:bodyPr>
          <a:lstStyle/>
          <a:p>
            <a:r>
              <a:rPr lang="en-US"/>
              <a:t>Presentation title</a:t>
            </a:r>
            <a:endParaRPr lang="en-US" dirty="0"/>
          </a:p>
        </p:txBody>
      </p:sp>
      <p:sp>
        <p:nvSpPr>
          <p:cNvPr id="6" name="Slide Number Placeholder 5"/>
          <p:cNvSpPr>
            <a:spLocks noGrp="1"/>
          </p:cNvSpPr>
          <p:nvPr userDrawn="1">
            <p:ph type="sldNum" sz="quarter" idx="12"/>
          </p:nvPr>
        </p:nvSpPr>
        <p:spPr/>
        <p:txBody>
          <a:bodyPr>
            <a:noAutofit/>
          </a:bodyPr>
          <a:lstStyle/>
          <a:p>
            <a:fld id="{48F63A3B-78C7-47BE-AE5E-E10140E04643}" type="slidenum">
              <a:rPr lang="en-US" dirty="0"/>
              <a:t>‹#›</a:t>
            </a:fld>
            <a:endParaRPr lang="en-US" dirty="0"/>
          </a:p>
        </p:txBody>
      </p:sp>
      <p:sp>
        <p:nvSpPr>
          <p:cNvPr id="17" name="Freeform: Shape 16">
            <a:extLst>
              <a:ext uri="{FF2B5EF4-FFF2-40B4-BE49-F238E27FC236}">
                <a16:creationId xmlns:a16="http://schemas.microsoft.com/office/drawing/2014/main" id="{217CBC9E-B934-828F-2AE5-211CEF5B1D25}"/>
              </a:ext>
            </a:extLst>
          </p:cNvPr>
          <p:cNvSpPr/>
          <p:nvPr userDrawn="1"/>
        </p:nvSpPr>
        <p:spPr>
          <a:xfrm>
            <a:off x="1" y="869"/>
            <a:ext cx="3423785" cy="3436477"/>
          </a:xfrm>
          <a:custGeom>
            <a:avLst/>
            <a:gdLst>
              <a:gd name="connsiteX0" fmla="*/ 0 w 3423785"/>
              <a:gd name="connsiteY0" fmla="*/ 0 h 3436477"/>
              <a:gd name="connsiteX1" fmla="*/ 3423785 w 3423785"/>
              <a:gd name="connsiteY1" fmla="*/ 3436477 h 3436477"/>
              <a:gd name="connsiteX2" fmla="*/ 0 w 3423785"/>
              <a:gd name="connsiteY2" fmla="*/ 3436477 h 3436477"/>
            </a:gdLst>
            <a:ahLst/>
            <a:cxnLst>
              <a:cxn ang="0">
                <a:pos x="connsiteX0" y="connsiteY0"/>
              </a:cxn>
              <a:cxn ang="0">
                <a:pos x="connsiteX1" y="connsiteY1"/>
              </a:cxn>
              <a:cxn ang="0">
                <a:pos x="connsiteX2" y="connsiteY2"/>
              </a:cxn>
            </a:cxnLst>
            <a:rect l="l" t="t" r="r" b="b"/>
            <a:pathLst>
              <a:path w="3423785" h="3436477">
                <a:moveTo>
                  <a:pt x="0" y="0"/>
                </a:moveTo>
                <a:lnTo>
                  <a:pt x="3423785" y="3436477"/>
                </a:lnTo>
                <a:lnTo>
                  <a:pt x="0" y="343647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7721832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325AC-6D98-4D67-B295-4BA61E881A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90BB4B3-3330-4FF7-A91C-6802BA1378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416746-6106-40F6-AFAD-225B38ADBBC1}"/>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8EE404D7-116C-4852-BE81-EDDDF37EB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2DE531-7146-494C-98DC-159ABBE622EF}"/>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4607844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3058F84-305E-4966-B7B3-D03798C29D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DED92-449A-4E56-A030-783D627D60B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5AB691-52C9-4369-8DC3-4FE5B5F485A6}"/>
              </a:ext>
            </a:extLst>
          </p:cNvPr>
          <p:cNvSpPr>
            <a:spLocks noGrp="1"/>
          </p:cNvSpPr>
          <p:nvPr>
            <p:ph type="dt" sz="half" idx="10"/>
          </p:nvPr>
        </p:nvSpPr>
        <p:spPr/>
        <p:txBody>
          <a:body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A7826C14-AAC5-4709-AC20-1A86A13459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12955B-2492-41DD-9BCA-CDC8521235B0}"/>
              </a:ext>
            </a:extLst>
          </p:cNvPr>
          <p:cNvSpPr>
            <a:spLocks noGrp="1"/>
          </p:cNvSpPr>
          <p:nvPr>
            <p:ph type="sldNum" sz="quarter" idx="12"/>
          </p:nvPr>
        </p:nvSpPr>
        <p:spPr/>
        <p:txBody>
          <a:bodyPr/>
          <a:lstStyle/>
          <a:p>
            <a:fld id="{D5EE728F-77E6-44CF-B0D9-58BBE3FAC284}" type="slidenum">
              <a:rPr lang="en-US" smtClean="0"/>
              <a:t>‹#›</a:t>
            </a:fld>
            <a:endParaRPr lang="en-US"/>
          </a:p>
        </p:txBody>
      </p:sp>
    </p:spTree>
    <p:extLst>
      <p:ext uri="{BB962C8B-B14F-4D97-AF65-F5344CB8AC3E}">
        <p14:creationId xmlns:p14="http://schemas.microsoft.com/office/powerpoint/2010/main" val="216500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3D352B04-96E6-839B-9D92-EE98385C4D49}"/>
              </a:ext>
            </a:extLst>
          </p:cNvPr>
          <p:cNvSpPr/>
          <p:nvPr userDrawn="1"/>
        </p:nvSpPr>
        <p:spPr>
          <a:xfrm>
            <a:off x="2062836" y="686475"/>
            <a:ext cx="7774629" cy="6193018"/>
          </a:xfrm>
          <a:custGeom>
            <a:avLst/>
            <a:gdLst>
              <a:gd name="connsiteX0" fmla="*/ 3887320 w 7774629"/>
              <a:gd name="connsiteY0" fmla="*/ 0 h 6193018"/>
              <a:gd name="connsiteX1" fmla="*/ 7774629 w 7774629"/>
              <a:gd name="connsiteY1" fmla="*/ 3884811 h 6193018"/>
              <a:gd name="connsiteX2" fmla="*/ 7774629 w 7774629"/>
              <a:gd name="connsiteY2" fmla="*/ 6193018 h 6193018"/>
              <a:gd name="connsiteX3" fmla="*/ 0 w 7774629"/>
              <a:gd name="connsiteY3" fmla="*/ 6193018 h 6193018"/>
              <a:gd name="connsiteX4" fmla="*/ 0 w 7774629"/>
              <a:gd name="connsiteY4" fmla="*/ 3884811 h 6193018"/>
              <a:gd name="connsiteX5" fmla="*/ 3887320 w 7774629"/>
              <a:gd name="connsiteY5" fmla="*/ 0 h 619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74629" h="6193018">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chemeClr val="accent2">
              <a:lumMod val="20000"/>
              <a:lumOff val="80000"/>
              <a:alpha val="99000"/>
            </a:schemeClr>
          </a:solidFill>
          <a:ln w="543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6" name="Freeform: Shape 45">
            <a:extLst>
              <a:ext uri="{FF2B5EF4-FFF2-40B4-BE49-F238E27FC236}">
                <a16:creationId xmlns:a16="http://schemas.microsoft.com/office/drawing/2014/main" id="{723D98FB-5EB7-A8DF-8470-B23A80D669E4}"/>
              </a:ext>
            </a:extLst>
          </p:cNvPr>
          <p:cNvSpPr/>
          <p:nvPr userDrawn="1"/>
        </p:nvSpPr>
        <p:spPr>
          <a:xfrm>
            <a:off x="7610252" y="1"/>
            <a:ext cx="2273668" cy="3147998"/>
          </a:xfrm>
          <a:custGeom>
            <a:avLst/>
            <a:gdLst>
              <a:gd name="connsiteX0" fmla="*/ 183295 w 2273668"/>
              <a:gd name="connsiteY0" fmla="*/ 0 h 3147998"/>
              <a:gd name="connsiteX1" fmla="*/ 2273668 w 2273668"/>
              <a:gd name="connsiteY1" fmla="*/ 0 h 3147998"/>
              <a:gd name="connsiteX2" fmla="*/ 2273668 w 2273668"/>
              <a:gd name="connsiteY2" fmla="*/ 3147998 h 3147998"/>
              <a:gd name="connsiteX3" fmla="*/ 2096300 w 2273668"/>
              <a:gd name="connsiteY3" fmla="*/ 3147998 h 3147998"/>
              <a:gd name="connsiteX4" fmla="*/ 2033714 w 2273668"/>
              <a:gd name="connsiteY4" fmla="*/ 3144814 h 3147998"/>
              <a:gd name="connsiteX5" fmla="*/ 0 w 2273668"/>
              <a:gd name="connsiteY5" fmla="*/ 886966 h 3147998"/>
              <a:gd name="connsiteX6" fmla="*/ 178732 w 2273668"/>
              <a:gd name="connsiteY6" fmla="*/ 9417 h 31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3668" h="314799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3" name="Freeform: Shape 42">
            <a:extLst>
              <a:ext uri="{FF2B5EF4-FFF2-40B4-BE49-F238E27FC236}">
                <a16:creationId xmlns:a16="http://schemas.microsoft.com/office/drawing/2014/main" id="{4550F3CE-BAE9-3916-42CA-F4D906FA5173}"/>
              </a:ext>
            </a:extLst>
          </p:cNvPr>
          <p:cNvSpPr/>
          <p:nvPr userDrawn="1"/>
        </p:nvSpPr>
        <p:spPr>
          <a:xfrm>
            <a:off x="9883919" y="2"/>
            <a:ext cx="2254928" cy="3141557"/>
          </a:xfrm>
          <a:custGeom>
            <a:avLst/>
            <a:gdLst>
              <a:gd name="connsiteX0" fmla="*/ 0 w 2254928"/>
              <a:gd name="connsiteY0" fmla="*/ 0 h 3141557"/>
              <a:gd name="connsiteX1" fmla="*/ 2080472 w 2254928"/>
              <a:gd name="connsiteY1" fmla="*/ 0 h 3141557"/>
              <a:gd name="connsiteX2" fmla="*/ 2154269 w 2254928"/>
              <a:gd name="connsiteY2" fmla="*/ 202607 h 3141557"/>
              <a:gd name="connsiteX3" fmla="*/ 2254928 w 2254928"/>
              <a:gd name="connsiteY3" fmla="*/ 871976 h 3141557"/>
              <a:gd name="connsiteX4" fmla="*/ 231934 w 2254928"/>
              <a:gd name="connsiteY4" fmla="*/ 3128339 h 3141557"/>
              <a:gd name="connsiteX5" fmla="*/ 19 w 2254928"/>
              <a:gd name="connsiteY5" fmla="*/ 3141557 h 3141557"/>
              <a:gd name="connsiteX6" fmla="*/ 0 w 2254928"/>
              <a:gd name="connsiteY6" fmla="*/ 3141557 h 3141557"/>
              <a:gd name="connsiteX7" fmla="*/ 0 w 2254928"/>
              <a:gd name="connsiteY7" fmla="*/ 2729990 h 3141557"/>
              <a:gd name="connsiteX8" fmla="*/ 0 w 2254928"/>
              <a:gd name="connsiteY8" fmla="*/ 2344136 h 3141557"/>
              <a:gd name="connsiteX9" fmla="*/ 0 w 2254928"/>
              <a:gd name="connsiteY9" fmla="*/ 1983167 h 3141557"/>
              <a:gd name="connsiteX10" fmla="*/ 0 w 2254928"/>
              <a:gd name="connsiteY10" fmla="*/ 1646252 h 3141557"/>
              <a:gd name="connsiteX11" fmla="*/ 0 w 2254928"/>
              <a:gd name="connsiteY11" fmla="*/ 1332565 h 3141557"/>
              <a:gd name="connsiteX12" fmla="*/ 0 w 2254928"/>
              <a:gd name="connsiteY12" fmla="*/ 1041273 h 3141557"/>
              <a:gd name="connsiteX13" fmla="*/ 0 w 2254928"/>
              <a:gd name="connsiteY13" fmla="*/ 771549 h 3141557"/>
              <a:gd name="connsiteX14" fmla="*/ 0 w 2254928"/>
              <a:gd name="connsiteY14" fmla="*/ 522561 h 3141557"/>
              <a:gd name="connsiteX15" fmla="*/ 0 w 2254928"/>
              <a:gd name="connsiteY15" fmla="*/ 293482 h 3141557"/>
              <a:gd name="connsiteX16" fmla="*/ 0 w 2254928"/>
              <a:gd name="connsiteY16" fmla="*/ 83481 h 314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54928" h="3141557">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9" name="Freeform: Shape 48">
            <a:extLst>
              <a:ext uri="{FF2B5EF4-FFF2-40B4-BE49-F238E27FC236}">
                <a16:creationId xmlns:a16="http://schemas.microsoft.com/office/drawing/2014/main" id="{D83F65A0-0C52-48AD-DC5D-B5D3BF3CC188}"/>
              </a:ext>
            </a:extLst>
          </p:cNvPr>
          <p:cNvSpPr/>
          <p:nvPr userDrawn="1"/>
        </p:nvSpPr>
        <p:spPr>
          <a:xfrm>
            <a:off x="8395730" y="2"/>
            <a:ext cx="2959203" cy="2352793"/>
          </a:xfrm>
          <a:custGeom>
            <a:avLst/>
            <a:gdLst>
              <a:gd name="connsiteX0" fmla="*/ 289830 w 2959203"/>
              <a:gd name="connsiteY0" fmla="*/ 0 h 2352793"/>
              <a:gd name="connsiteX1" fmla="*/ 2669374 w 2959203"/>
              <a:gd name="connsiteY1" fmla="*/ 0 h 2352793"/>
              <a:gd name="connsiteX2" fmla="*/ 2706511 w 2959203"/>
              <a:gd name="connsiteY2" fmla="*/ 49584 h 2352793"/>
              <a:gd name="connsiteX3" fmla="*/ 2951565 w 2959203"/>
              <a:gd name="connsiteY3" fmla="*/ 724493 h 2352793"/>
              <a:gd name="connsiteX4" fmla="*/ 2959203 w 2959203"/>
              <a:gd name="connsiteY4" fmla="*/ 875514 h 2352793"/>
              <a:gd name="connsiteX5" fmla="*/ 2959203 w 2959203"/>
              <a:gd name="connsiteY5" fmla="*/ 875554 h 2352793"/>
              <a:gd name="connsiteX6" fmla="*/ 2951565 w 2959203"/>
              <a:gd name="connsiteY6" fmla="*/ 1026575 h 2352793"/>
              <a:gd name="connsiteX7" fmla="*/ 1479602 w 2959203"/>
              <a:gd name="connsiteY7" fmla="*/ 2352793 h 2352793"/>
              <a:gd name="connsiteX8" fmla="*/ 0 w 2959203"/>
              <a:gd name="connsiteY8" fmla="*/ 875534 h 2352793"/>
              <a:gd name="connsiteX9" fmla="*/ 252694 w 2959203"/>
              <a:gd name="connsiteY9" fmla="*/ 49584 h 2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9203" h="235279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0" name="Freeform: Shape 39">
            <a:extLst>
              <a:ext uri="{FF2B5EF4-FFF2-40B4-BE49-F238E27FC236}">
                <a16:creationId xmlns:a16="http://schemas.microsoft.com/office/drawing/2014/main" id="{F8FA7F58-C470-6376-9DB1-DE7034C491E8}"/>
              </a:ext>
            </a:extLst>
          </p:cNvPr>
          <p:cNvSpPr/>
          <p:nvPr userDrawn="1"/>
        </p:nvSpPr>
        <p:spPr>
          <a:xfrm>
            <a:off x="1390854" y="3130662"/>
            <a:ext cx="3106248" cy="3748831"/>
          </a:xfrm>
          <a:custGeom>
            <a:avLst/>
            <a:gdLst>
              <a:gd name="connsiteX0" fmla="*/ 0 w 3106248"/>
              <a:gd name="connsiteY0" fmla="*/ 0 h 3748831"/>
              <a:gd name="connsiteX1" fmla="*/ 3106248 w 3106248"/>
              <a:gd name="connsiteY1" fmla="*/ 3748831 h 3748831"/>
              <a:gd name="connsiteX2" fmla="*/ 0 w 3106248"/>
              <a:gd name="connsiteY2" fmla="*/ 3748831 h 3748831"/>
            </a:gdLst>
            <a:ahLst/>
            <a:cxnLst>
              <a:cxn ang="0">
                <a:pos x="connsiteX0" y="connsiteY0"/>
              </a:cxn>
              <a:cxn ang="0">
                <a:pos x="connsiteX1" y="connsiteY1"/>
              </a:cxn>
              <a:cxn ang="0">
                <a:pos x="connsiteX2" y="connsiteY2"/>
              </a:cxn>
            </a:cxnLst>
            <a:rect l="l" t="t" r="r" b="b"/>
            <a:pathLst>
              <a:path w="3106248" h="3748831">
                <a:moveTo>
                  <a:pt x="0" y="0"/>
                </a:moveTo>
                <a:lnTo>
                  <a:pt x="3106248" y="3748831"/>
                </a:lnTo>
                <a:lnTo>
                  <a:pt x="0" y="3748831"/>
                </a:lnTo>
                <a:close/>
              </a:path>
            </a:pathLst>
          </a:custGeom>
          <a:solidFill>
            <a:schemeClr val="accent2">
              <a:alpha val="99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7" name="Freeform: Shape 36">
            <a:extLst>
              <a:ext uri="{FF2B5EF4-FFF2-40B4-BE49-F238E27FC236}">
                <a16:creationId xmlns:a16="http://schemas.microsoft.com/office/drawing/2014/main" id="{B27C9E57-563E-7980-7B3C-45FAD9C386F4}"/>
              </a:ext>
            </a:extLst>
          </p:cNvPr>
          <p:cNvSpPr/>
          <p:nvPr userDrawn="1"/>
        </p:nvSpPr>
        <p:spPr>
          <a:xfrm>
            <a:off x="0" y="3130661"/>
            <a:ext cx="1400640" cy="3748832"/>
          </a:xfrm>
          <a:custGeom>
            <a:avLst/>
            <a:gdLst>
              <a:gd name="connsiteX0" fmla="*/ 1400640 w 1400640"/>
              <a:gd name="connsiteY0" fmla="*/ 0 h 3748832"/>
              <a:gd name="connsiteX1" fmla="*/ 1400640 w 1400640"/>
              <a:gd name="connsiteY1" fmla="*/ 3748832 h 3748832"/>
              <a:gd name="connsiteX2" fmla="*/ 0 w 1400640"/>
              <a:gd name="connsiteY2" fmla="*/ 3748832 h 3748832"/>
              <a:gd name="connsiteX3" fmla="*/ 0 w 1400640"/>
              <a:gd name="connsiteY3" fmla="*/ 1684743 h 3748832"/>
            </a:gdLst>
            <a:ahLst/>
            <a:cxnLst>
              <a:cxn ang="0">
                <a:pos x="connsiteX0" y="connsiteY0"/>
              </a:cxn>
              <a:cxn ang="0">
                <a:pos x="connsiteX1" y="connsiteY1"/>
              </a:cxn>
              <a:cxn ang="0">
                <a:pos x="connsiteX2" y="connsiteY2"/>
              </a:cxn>
              <a:cxn ang="0">
                <a:pos x="connsiteX3" y="connsiteY3"/>
              </a:cxn>
            </a:cxnLst>
            <a:rect l="l" t="t" r="r" b="b"/>
            <a:pathLst>
              <a:path w="1400640" h="3748832">
                <a:moveTo>
                  <a:pt x="1400640" y="0"/>
                </a:moveTo>
                <a:lnTo>
                  <a:pt x="1400640" y="3748832"/>
                </a:lnTo>
                <a:lnTo>
                  <a:pt x="0" y="3748832"/>
                </a:lnTo>
                <a:lnTo>
                  <a:pt x="0" y="16847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2" name="Title 1"/>
          <p:cNvSpPr>
            <a:spLocks noGrp="1"/>
          </p:cNvSpPr>
          <p:nvPr>
            <p:ph type="title"/>
          </p:nvPr>
        </p:nvSpPr>
        <p:spPr>
          <a:xfrm>
            <a:off x="2895600" y="3776472"/>
            <a:ext cx="6400800" cy="768096"/>
          </a:xfrm>
        </p:spPr>
        <p:txBody>
          <a:bodyPr anchor="t">
            <a:noAutofit/>
          </a:bodyPr>
          <a:lstStyle>
            <a:lvl1pPr>
              <a:lnSpc>
                <a:spcPct val="100000"/>
              </a:lnSpc>
              <a:defRPr sz="4400"/>
            </a:lvl1pPr>
          </a:lstStyle>
          <a:p>
            <a:r>
              <a:rPr lang="en-US"/>
              <a:t>Click to edit Master title style</a:t>
            </a:r>
            <a:endParaRPr lang="en-US" dirty="0"/>
          </a:p>
        </p:txBody>
      </p:sp>
      <p:sp>
        <p:nvSpPr>
          <p:cNvPr id="3" name="Text Placeholder 2"/>
          <p:cNvSpPr>
            <a:spLocks noGrp="1"/>
          </p:cNvSpPr>
          <p:nvPr>
            <p:ph type="body" idx="1"/>
          </p:nvPr>
        </p:nvSpPr>
        <p:spPr>
          <a:xfrm>
            <a:off x="2895600" y="4718304"/>
            <a:ext cx="6400800" cy="512064"/>
          </a:xfrm>
        </p:spPr>
        <p:txBody>
          <a:bodyPr lIns="0" tIns="0" rIns="0" bIns="0">
            <a:noAutofit/>
          </a:bodyPr>
          <a:lstStyle>
            <a:lvl1pPr marL="0" indent="0" algn="ctr">
              <a:spcBef>
                <a:spcPts val="0"/>
              </a:spcBef>
              <a:buNone/>
              <a:defRPr sz="2400">
                <a:solidFill>
                  <a:schemeClr val="accent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68178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2459EA3C-8B88-5F1F-531E-7DA7DE55710B}"/>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3" name="Content Placeholder 2"/>
          <p:cNvSpPr>
            <a:spLocks noGrp="1"/>
          </p:cNvSpPr>
          <p:nvPr>
            <p:ph sz="half" idx="1"/>
          </p:nvPr>
        </p:nvSpPr>
        <p:spPr>
          <a:xfrm>
            <a:off x="539496" y="2103120"/>
            <a:ext cx="11119104" cy="4434840"/>
          </a:xfrm>
        </p:spPr>
        <p:txBody>
          <a:bodyPr>
            <a:no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noAutofit/>
          </a:bodyPr>
          <a:lstStyle/>
          <a:p>
            <a:r>
              <a:rPr lang="en-US"/>
              <a:t>Presentation title</a:t>
            </a:r>
            <a:endParaRPr lang="en-US" dirty="0"/>
          </a:p>
        </p:txBody>
      </p:sp>
      <p:sp>
        <p:nvSpPr>
          <p:cNvPr id="7" name="Slide Number Placeholder 6"/>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20804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B0C0F070-237F-C60F-3458-4D4D9BA0A222}"/>
              </a:ext>
            </a:extLst>
          </p:cNvPr>
          <p:cNvSpPr/>
          <p:nvPr userDrawn="1"/>
        </p:nvSpPr>
        <p:spPr>
          <a:xfrm>
            <a:off x="9866106" y="0"/>
            <a:ext cx="2325894" cy="2180854"/>
          </a:xfrm>
          <a:custGeom>
            <a:avLst/>
            <a:gdLst>
              <a:gd name="connsiteX0" fmla="*/ 2066927 w 2325894"/>
              <a:gd name="connsiteY0" fmla="*/ 0 h 2180854"/>
              <a:gd name="connsiteX1" fmla="*/ 2098882 w 2325894"/>
              <a:gd name="connsiteY1" fmla="*/ 0 h 2180854"/>
              <a:gd name="connsiteX2" fmla="*/ 2128893 w 2325894"/>
              <a:gd name="connsiteY2" fmla="*/ 44463 h 2180854"/>
              <a:gd name="connsiteX3" fmla="*/ 2269798 w 2325894"/>
              <a:gd name="connsiteY3" fmla="*/ 120493 h 2180854"/>
              <a:gd name="connsiteX4" fmla="*/ 2325894 w 2325894"/>
              <a:gd name="connsiteY4" fmla="*/ 126162 h 2180854"/>
              <a:gd name="connsiteX5" fmla="*/ 2325894 w 2325894"/>
              <a:gd name="connsiteY5" fmla="*/ 149263 h 2180854"/>
              <a:gd name="connsiteX6" fmla="*/ 2265120 w 2325894"/>
              <a:gd name="connsiteY6" fmla="*/ 143117 h 2180854"/>
              <a:gd name="connsiteX7" fmla="*/ 2075647 w 2325894"/>
              <a:gd name="connsiteY7" fmla="*/ 16048 h 2180854"/>
              <a:gd name="connsiteX8" fmla="*/ 1926448 w 2325894"/>
              <a:gd name="connsiteY8" fmla="*/ 0 h 2180854"/>
              <a:gd name="connsiteX9" fmla="*/ 1950522 w 2325894"/>
              <a:gd name="connsiteY9" fmla="*/ 0 h 2180854"/>
              <a:gd name="connsiteX10" fmla="*/ 1952130 w 2325894"/>
              <a:gd name="connsiteY10" fmla="*/ 5167 h 2180854"/>
              <a:gd name="connsiteX11" fmla="*/ 2244242 w 2325894"/>
              <a:gd name="connsiteY11" fmla="*/ 244834 h 2180854"/>
              <a:gd name="connsiteX12" fmla="*/ 2325894 w 2325894"/>
              <a:gd name="connsiteY12" fmla="*/ 253091 h 2180854"/>
              <a:gd name="connsiteX13" fmla="*/ 2325894 w 2325894"/>
              <a:gd name="connsiteY13" fmla="*/ 276192 h 2180854"/>
              <a:gd name="connsiteX14" fmla="*/ 2239598 w 2325894"/>
              <a:gd name="connsiteY14" fmla="*/ 267464 h 2180854"/>
              <a:gd name="connsiteX15" fmla="*/ 1930848 w 2325894"/>
              <a:gd name="connsiteY15" fmla="*/ 14141 h 2180854"/>
              <a:gd name="connsiteX16" fmla="*/ 1794114 w 2325894"/>
              <a:gd name="connsiteY16" fmla="*/ 0 h 2180854"/>
              <a:gd name="connsiteX17" fmla="*/ 1818202 w 2325894"/>
              <a:gd name="connsiteY17" fmla="*/ 0 h 2180854"/>
              <a:gd name="connsiteX18" fmla="*/ 1835170 w 2325894"/>
              <a:gd name="connsiteY18" fmla="*/ 54535 h 2180854"/>
              <a:gd name="connsiteX19" fmla="*/ 2218687 w 2325894"/>
              <a:gd name="connsiteY19" fmla="*/ 369191 h 2180854"/>
              <a:gd name="connsiteX20" fmla="*/ 2325894 w 2325894"/>
              <a:gd name="connsiteY20" fmla="*/ 380032 h 2180854"/>
              <a:gd name="connsiteX21" fmla="*/ 2325894 w 2325894"/>
              <a:gd name="connsiteY21" fmla="*/ 403132 h 2180854"/>
              <a:gd name="connsiteX22" fmla="*/ 2214043 w 2325894"/>
              <a:gd name="connsiteY22" fmla="*/ 391825 h 2180854"/>
              <a:gd name="connsiteX23" fmla="*/ 1813889 w 2325894"/>
              <a:gd name="connsiteY23" fmla="*/ 63559 h 2180854"/>
              <a:gd name="connsiteX24" fmla="*/ 1661683 w 2325894"/>
              <a:gd name="connsiteY24" fmla="*/ 0 h 2180854"/>
              <a:gd name="connsiteX25" fmla="*/ 1685874 w 2325894"/>
              <a:gd name="connsiteY25" fmla="*/ 0 h 2180854"/>
              <a:gd name="connsiteX26" fmla="*/ 1718212 w 2325894"/>
              <a:gd name="connsiteY26" fmla="*/ 103965 h 2180854"/>
              <a:gd name="connsiteX27" fmla="*/ 2193133 w 2325894"/>
              <a:gd name="connsiteY27" fmla="*/ 493659 h 2180854"/>
              <a:gd name="connsiteX28" fmla="*/ 2325894 w 2325894"/>
              <a:gd name="connsiteY28" fmla="*/ 507083 h 2180854"/>
              <a:gd name="connsiteX29" fmla="*/ 2325894 w 2325894"/>
              <a:gd name="connsiteY29" fmla="*/ 530183 h 2180854"/>
              <a:gd name="connsiteX30" fmla="*/ 2188450 w 2325894"/>
              <a:gd name="connsiteY30" fmla="*/ 516288 h 2180854"/>
              <a:gd name="connsiteX31" fmla="*/ 1696817 w 2325894"/>
              <a:gd name="connsiteY31" fmla="*/ 112939 h 2180854"/>
              <a:gd name="connsiteX32" fmla="*/ 1531553 w 2325894"/>
              <a:gd name="connsiteY32" fmla="*/ 0 h 2180854"/>
              <a:gd name="connsiteX33" fmla="*/ 1554659 w 2325894"/>
              <a:gd name="connsiteY33" fmla="*/ 0 h 2180854"/>
              <a:gd name="connsiteX34" fmla="*/ 1555243 w 2325894"/>
              <a:gd name="connsiteY34" fmla="*/ 5776 h 2180854"/>
              <a:gd name="connsiteX35" fmla="*/ 2245588 w 2325894"/>
              <a:gd name="connsiteY35" fmla="*/ 629962 h 2180854"/>
              <a:gd name="connsiteX36" fmla="*/ 2325894 w 2325894"/>
              <a:gd name="connsiteY36" fmla="*/ 634030 h 2180854"/>
              <a:gd name="connsiteX37" fmla="*/ 2325894 w 2325894"/>
              <a:gd name="connsiteY37" fmla="*/ 657131 h 2180854"/>
              <a:gd name="connsiteX38" fmla="*/ 2243214 w 2325894"/>
              <a:gd name="connsiteY38" fmla="*/ 652943 h 2180854"/>
              <a:gd name="connsiteX39" fmla="*/ 1532607 w 2325894"/>
              <a:gd name="connsiteY39" fmla="*/ 10419 h 2180854"/>
              <a:gd name="connsiteX40" fmla="*/ 1404609 w 2325894"/>
              <a:gd name="connsiteY40" fmla="*/ 0 h 2180854"/>
              <a:gd name="connsiteX41" fmla="*/ 1427709 w 2325894"/>
              <a:gd name="connsiteY41" fmla="*/ 0 h 2180854"/>
              <a:gd name="connsiteX42" fmla="*/ 1430873 w 2325894"/>
              <a:gd name="connsiteY42" fmla="*/ 31287 h 2180854"/>
              <a:gd name="connsiteX43" fmla="*/ 2232606 w 2325894"/>
              <a:gd name="connsiteY43" fmla="*/ 756233 h 2180854"/>
              <a:gd name="connsiteX44" fmla="*/ 2325894 w 2325894"/>
              <a:gd name="connsiteY44" fmla="*/ 760959 h 2180854"/>
              <a:gd name="connsiteX45" fmla="*/ 2325894 w 2325894"/>
              <a:gd name="connsiteY45" fmla="*/ 784060 h 2180854"/>
              <a:gd name="connsiteX46" fmla="*/ 2230270 w 2325894"/>
              <a:gd name="connsiteY46" fmla="*/ 779216 h 2180854"/>
              <a:gd name="connsiteX47" fmla="*/ 1408246 w 2325894"/>
              <a:gd name="connsiteY47" fmla="*/ 35964 h 2180854"/>
              <a:gd name="connsiteX48" fmla="*/ 1274343 w 2325894"/>
              <a:gd name="connsiteY48" fmla="*/ 0 h 2180854"/>
              <a:gd name="connsiteX49" fmla="*/ 1300756 w 2325894"/>
              <a:gd name="connsiteY49" fmla="*/ 0 h 2180854"/>
              <a:gd name="connsiteX50" fmla="*/ 1306507 w 2325894"/>
              <a:gd name="connsiteY50" fmla="*/ 56884 h 2180854"/>
              <a:gd name="connsiteX51" fmla="*/ 2219643 w 2325894"/>
              <a:gd name="connsiteY51" fmla="*/ 882640 h 2180854"/>
              <a:gd name="connsiteX52" fmla="*/ 2325894 w 2325894"/>
              <a:gd name="connsiteY52" fmla="*/ 888022 h 2180854"/>
              <a:gd name="connsiteX53" fmla="*/ 2325894 w 2325894"/>
              <a:gd name="connsiteY53" fmla="*/ 911123 h 2180854"/>
              <a:gd name="connsiteX54" fmla="*/ 2217286 w 2325894"/>
              <a:gd name="connsiteY54" fmla="*/ 905621 h 2180854"/>
              <a:gd name="connsiteX55" fmla="*/ 1283761 w 2325894"/>
              <a:gd name="connsiteY55" fmla="*/ 61528 h 2180854"/>
              <a:gd name="connsiteX56" fmla="*/ 1146071 w 2325894"/>
              <a:gd name="connsiteY56" fmla="*/ 0 h 2180854"/>
              <a:gd name="connsiteX57" fmla="*/ 1169414 w 2325894"/>
              <a:gd name="connsiteY57" fmla="*/ 0 h 2180854"/>
              <a:gd name="connsiteX58" fmla="*/ 1182030 w 2325894"/>
              <a:gd name="connsiteY58" fmla="*/ 82429 h 2180854"/>
              <a:gd name="connsiteX59" fmla="*/ 2206679 w 2325894"/>
              <a:gd name="connsiteY59" fmla="*/ 1008912 h 2180854"/>
              <a:gd name="connsiteX60" fmla="*/ 2325894 w 2325894"/>
              <a:gd name="connsiteY60" fmla="*/ 1014951 h 2180854"/>
              <a:gd name="connsiteX61" fmla="*/ 2325894 w 2325894"/>
              <a:gd name="connsiteY61" fmla="*/ 1038052 h 2180854"/>
              <a:gd name="connsiteX62" fmla="*/ 2204323 w 2325894"/>
              <a:gd name="connsiteY62" fmla="*/ 1031893 h 2180854"/>
              <a:gd name="connsiteX63" fmla="*/ 1159398 w 2325894"/>
              <a:gd name="connsiteY63" fmla="*/ 87072 h 2180854"/>
              <a:gd name="connsiteX64" fmla="*/ 1017789 w 2325894"/>
              <a:gd name="connsiteY64" fmla="*/ 0 h 2180854"/>
              <a:gd name="connsiteX65" fmla="*/ 1041132 w 2325894"/>
              <a:gd name="connsiteY65" fmla="*/ 0 h 2180854"/>
              <a:gd name="connsiteX66" fmla="*/ 1057661 w 2325894"/>
              <a:gd name="connsiteY66" fmla="*/ 107992 h 2180854"/>
              <a:gd name="connsiteX67" fmla="*/ 2193716 w 2325894"/>
              <a:gd name="connsiteY67" fmla="*/ 1135208 h 2180854"/>
              <a:gd name="connsiteX68" fmla="*/ 2325894 w 2325894"/>
              <a:gd name="connsiteY68" fmla="*/ 1141903 h 2180854"/>
              <a:gd name="connsiteX69" fmla="*/ 2325894 w 2325894"/>
              <a:gd name="connsiteY69" fmla="*/ 1165004 h 2180854"/>
              <a:gd name="connsiteX70" fmla="*/ 2191361 w 2325894"/>
              <a:gd name="connsiteY70" fmla="*/ 1158189 h 2180854"/>
              <a:gd name="connsiteX71" fmla="*/ 1035029 w 2325894"/>
              <a:gd name="connsiteY71" fmla="*/ 112636 h 2180854"/>
              <a:gd name="connsiteX72" fmla="*/ 889397 w 2325894"/>
              <a:gd name="connsiteY72" fmla="*/ 0 h 2180854"/>
              <a:gd name="connsiteX73" fmla="*/ 912837 w 2325894"/>
              <a:gd name="connsiteY73" fmla="*/ 0 h 2180854"/>
              <a:gd name="connsiteX74" fmla="*/ 933296 w 2325894"/>
              <a:gd name="connsiteY74" fmla="*/ 133667 h 2180854"/>
              <a:gd name="connsiteX75" fmla="*/ 2180754 w 2325894"/>
              <a:gd name="connsiteY75" fmla="*/ 1261608 h 2180854"/>
              <a:gd name="connsiteX76" fmla="*/ 2325894 w 2325894"/>
              <a:gd name="connsiteY76" fmla="*/ 1268960 h 2180854"/>
              <a:gd name="connsiteX77" fmla="*/ 2325894 w 2325894"/>
              <a:gd name="connsiteY77" fmla="*/ 1292061 h 2180854"/>
              <a:gd name="connsiteX78" fmla="*/ 2178378 w 2325894"/>
              <a:gd name="connsiteY78" fmla="*/ 1284588 h 2180854"/>
              <a:gd name="connsiteX79" fmla="*/ 910550 w 2325894"/>
              <a:gd name="connsiteY79" fmla="*/ 138199 h 2180854"/>
              <a:gd name="connsiteX80" fmla="*/ 761929 w 2325894"/>
              <a:gd name="connsiteY80" fmla="*/ 0 h 2180854"/>
              <a:gd name="connsiteX81" fmla="*/ 785032 w 2325894"/>
              <a:gd name="connsiteY81" fmla="*/ 0 h 2180854"/>
              <a:gd name="connsiteX82" fmla="*/ 785312 w 2325894"/>
              <a:gd name="connsiteY82" fmla="*/ 5523 h 2180854"/>
              <a:gd name="connsiteX83" fmla="*/ 2167790 w 2325894"/>
              <a:gd name="connsiteY83" fmla="*/ 1387884 h 2180854"/>
              <a:gd name="connsiteX84" fmla="*/ 2325894 w 2325894"/>
              <a:gd name="connsiteY84" fmla="*/ 1395894 h 2180854"/>
              <a:gd name="connsiteX85" fmla="*/ 2325894 w 2325894"/>
              <a:gd name="connsiteY85" fmla="*/ 1418995 h 2180854"/>
              <a:gd name="connsiteX86" fmla="*/ 2165434 w 2325894"/>
              <a:gd name="connsiteY86" fmla="*/ 1410866 h 2180854"/>
              <a:gd name="connsiteX87" fmla="*/ 762328 w 2325894"/>
              <a:gd name="connsiteY87" fmla="*/ 7877 h 2180854"/>
              <a:gd name="connsiteX88" fmla="*/ 634980 w 2325894"/>
              <a:gd name="connsiteY88" fmla="*/ 0 h 2180854"/>
              <a:gd name="connsiteX89" fmla="*/ 658083 w 2325894"/>
              <a:gd name="connsiteY89" fmla="*/ 0 h 2180854"/>
              <a:gd name="connsiteX90" fmla="*/ 659019 w 2325894"/>
              <a:gd name="connsiteY90" fmla="*/ 18476 h 2180854"/>
              <a:gd name="connsiteX91" fmla="*/ 2154827 w 2325894"/>
              <a:gd name="connsiteY91" fmla="*/ 1514157 h 2180854"/>
              <a:gd name="connsiteX92" fmla="*/ 2325894 w 2325894"/>
              <a:gd name="connsiteY92" fmla="*/ 1522823 h 2180854"/>
              <a:gd name="connsiteX93" fmla="*/ 2325894 w 2325894"/>
              <a:gd name="connsiteY93" fmla="*/ 1545924 h 2180854"/>
              <a:gd name="connsiteX94" fmla="*/ 2152472 w 2325894"/>
              <a:gd name="connsiteY94" fmla="*/ 1537138 h 2180854"/>
              <a:gd name="connsiteX95" fmla="*/ 636036 w 2325894"/>
              <a:gd name="connsiteY95" fmla="*/ 20831 h 2180854"/>
              <a:gd name="connsiteX96" fmla="*/ 507911 w 2325894"/>
              <a:gd name="connsiteY96" fmla="*/ 0 h 2180854"/>
              <a:gd name="connsiteX97" fmla="*/ 531128 w 2325894"/>
              <a:gd name="connsiteY97" fmla="*/ 0 h 2180854"/>
              <a:gd name="connsiteX98" fmla="*/ 532727 w 2325894"/>
              <a:gd name="connsiteY98" fmla="*/ 31559 h 2180854"/>
              <a:gd name="connsiteX99" fmla="*/ 2141864 w 2325894"/>
              <a:gd name="connsiteY99" fmla="*/ 1640562 h 2180854"/>
              <a:gd name="connsiteX100" fmla="*/ 2325894 w 2325894"/>
              <a:gd name="connsiteY100" fmla="*/ 1649885 h 2180854"/>
              <a:gd name="connsiteX101" fmla="*/ 2325894 w 2325894"/>
              <a:gd name="connsiteY101" fmla="*/ 1672981 h 2180854"/>
              <a:gd name="connsiteX102" fmla="*/ 2139488 w 2325894"/>
              <a:gd name="connsiteY102" fmla="*/ 1663539 h 2180854"/>
              <a:gd name="connsiteX103" fmla="*/ 509624 w 2325894"/>
              <a:gd name="connsiteY103" fmla="*/ 33818 h 2180854"/>
              <a:gd name="connsiteX104" fmla="*/ 380961 w 2325894"/>
              <a:gd name="connsiteY104" fmla="*/ 0 h 2180854"/>
              <a:gd name="connsiteX105" fmla="*/ 404065 w 2325894"/>
              <a:gd name="connsiteY105" fmla="*/ 0 h 2180854"/>
              <a:gd name="connsiteX106" fmla="*/ 406316 w 2325894"/>
              <a:gd name="connsiteY106" fmla="*/ 44437 h 2180854"/>
              <a:gd name="connsiteX107" fmla="*/ 2128900 w 2325894"/>
              <a:gd name="connsiteY107" fmla="*/ 1766854 h 2180854"/>
              <a:gd name="connsiteX108" fmla="*/ 2325894 w 2325894"/>
              <a:gd name="connsiteY108" fmla="*/ 1776833 h 2180854"/>
              <a:gd name="connsiteX109" fmla="*/ 2325894 w 2325894"/>
              <a:gd name="connsiteY109" fmla="*/ 1799934 h 2180854"/>
              <a:gd name="connsiteX110" fmla="*/ 2126525 w 2325894"/>
              <a:gd name="connsiteY110" fmla="*/ 1789835 h 2180854"/>
              <a:gd name="connsiteX111" fmla="*/ 383332 w 2325894"/>
              <a:gd name="connsiteY111" fmla="*/ 46792 h 2180854"/>
              <a:gd name="connsiteX112" fmla="*/ 254013 w 2325894"/>
              <a:gd name="connsiteY112" fmla="*/ 0 h 2180854"/>
              <a:gd name="connsiteX113" fmla="*/ 277116 w 2325894"/>
              <a:gd name="connsiteY113" fmla="*/ 0 h 2180854"/>
              <a:gd name="connsiteX114" fmla="*/ 280023 w 2325894"/>
              <a:gd name="connsiteY114" fmla="*/ 57371 h 2180854"/>
              <a:gd name="connsiteX115" fmla="*/ 2115917 w 2325894"/>
              <a:gd name="connsiteY115" fmla="*/ 1893125 h 2180854"/>
              <a:gd name="connsiteX116" fmla="*/ 2325894 w 2325894"/>
              <a:gd name="connsiteY116" fmla="*/ 1903762 h 2180854"/>
              <a:gd name="connsiteX117" fmla="*/ 2325894 w 2325894"/>
              <a:gd name="connsiteY117" fmla="*/ 1926863 h 2180854"/>
              <a:gd name="connsiteX118" fmla="*/ 2113563 w 2325894"/>
              <a:gd name="connsiteY118" fmla="*/ 1916107 h 2180854"/>
              <a:gd name="connsiteX119" fmla="*/ 257040 w 2325894"/>
              <a:gd name="connsiteY119" fmla="*/ 59745 h 2180854"/>
              <a:gd name="connsiteX120" fmla="*/ 126949 w 2325894"/>
              <a:gd name="connsiteY120" fmla="*/ 0 h 2180854"/>
              <a:gd name="connsiteX121" fmla="*/ 150160 w 2325894"/>
              <a:gd name="connsiteY121" fmla="*/ 0 h 2180854"/>
              <a:gd name="connsiteX122" fmla="*/ 153729 w 2325894"/>
              <a:gd name="connsiteY122" fmla="*/ 70454 h 2180854"/>
              <a:gd name="connsiteX123" fmla="*/ 2102955 w 2325894"/>
              <a:gd name="connsiteY123" fmla="*/ 2019530 h 2180854"/>
              <a:gd name="connsiteX124" fmla="*/ 2325894 w 2325894"/>
              <a:gd name="connsiteY124" fmla="*/ 2030824 h 2180854"/>
              <a:gd name="connsiteX125" fmla="*/ 2325894 w 2325894"/>
              <a:gd name="connsiteY125" fmla="*/ 2053925 h 2180854"/>
              <a:gd name="connsiteX126" fmla="*/ 2100598 w 2325894"/>
              <a:gd name="connsiteY126" fmla="*/ 2042512 h 2180854"/>
              <a:gd name="connsiteX127" fmla="*/ 130633 w 2325894"/>
              <a:gd name="connsiteY127" fmla="*/ 72714 h 2180854"/>
              <a:gd name="connsiteX128" fmla="*/ 0 w 2325894"/>
              <a:gd name="connsiteY128" fmla="*/ 0 h 2180854"/>
              <a:gd name="connsiteX129" fmla="*/ 23103 w 2325894"/>
              <a:gd name="connsiteY129" fmla="*/ 0 h 2180854"/>
              <a:gd name="connsiteX130" fmla="*/ 27324 w 2325894"/>
              <a:gd name="connsiteY130" fmla="*/ 83311 h 2180854"/>
              <a:gd name="connsiteX131" fmla="*/ 2089991 w 2325894"/>
              <a:gd name="connsiteY131" fmla="*/ 2145803 h 2180854"/>
              <a:gd name="connsiteX132" fmla="*/ 2325894 w 2325894"/>
              <a:gd name="connsiteY132" fmla="*/ 2157753 h 2180854"/>
              <a:gd name="connsiteX133" fmla="*/ 2325894 w 2325894"/>
              <a:gd name="connsiteY133" fmla="*/ 2180854 h 2180854"/>
              <a:gd name="connsiteX134" fmla="*/ 2087636 w 2325894"/>
              <a:gd name="connsiteY134" fmla="*/ 2168784 h 2180854"/>
              <a:gd name="connsiteX135" fmla="*/ 4341 w 2325894"/>
              <a:gd name="connsiteY135" fmla="*/ 85667 h 2180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25894" h="2180854">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3" name="Content Placeholder 2"/>
          <p:cNvSpPr>
            <a:spLocks noGrp="1"/>
          </p:cNvSpPr>
          <p:nvPr>
            <p:ph sz="half" idx="1"/>
          </p:nvPr>
        </p:nvSpPr>
        <p:spPr>
          <a:xfrm>
            <a:off x="755904" y="2825496"/>
            <a:ext cx="10680192" cy="2834640"/>
          </a:xfrm>
        </p:spPr>
        <p:txBody>
          <a:bodyPr>
            <a:no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noAutofit/>
          </a:bodyPr>
          <a:lstStyle/>
          <a:p>
            <a:r>
              <a:rPr lang="en-US"/>
              <a:t>Presentation title</a:t>
            </a:r>
            <a:endParaRPr lang="en-US" dirty="0"/>
          </a:p>
        </p:txBody>
      </p:sp>
      <p:sp>
        <p:nvSpPr>
          <p:cNvPr id="7" name="Slide Number Placeholder 6"/>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74571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4389120" y="2395728"/>
            <a:ext cx="7013448" cy="1627632"/>
          </a:xfrm>
        </p:spPr>
        <p:txBody>
          <a:bodyPr lIns="0" tIns="0" rIns="0" bIns="0">
            <a:noAutofit/>
          </a:bodyPr>
          <a:lstStyle>
            <a:lvl1pPr algn="l">
              <a:lnSpc>
                <a:spcPct val="100000"/>
              </a:lnSpc>
              <a:defRPr sz="3300"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7" name="Text Placeholder 54">
            <a:extLst>
              <a:ext uri="{FF2B5EF4-FFF2-40B4-BE49-F238E27FC236}">
                <a16:creationId xmlns:a16="http://schemas.microsoft.com/office/drawing/2014/main" id="{A493C80D-2813-9E70-8901-D4B9EA4DD7EA}"/>
              </a:ext>
            </a:extLst>
          </p:cNvPr>
          <p:cNvSpPr>
            <a:spLocks noGrp="1"/>
          </p:cNvSpPr>
          <p:nvPr>
            <p:ph type="body" sz="quarter" idx="15" hasCustomPrompt="1"/>
          </p:nvPr>
        </p:nvSpPr>
        <p:spPr>
          <a:xfrm>
            <a:off x="3611880" y="1984248"/>
            <a:ext cx="768096" cy="1627632"/>
          </a:xfrm>
        </p:spPr>
        <p:txBody>
          <a:bodyPr lIns="91440" tIns="45720" rIns="91440" bIns="54864">
            <a:noAutofit/>
          </a:bodyPr>
          <a:lstStyle>
            <a:lvl1pPr marL="0" indent="0">
              <a:buNone/>
              <a:defRPr sz="10000" b="1"/>
            </a:lvl1pPr>
          </a:lstStyle>
          <a:p>
            <a:pPr lvl="0"/>
            <a:r>
              <a:rPr lang="en-US" dirty="0"/>
              <a:t>“</a:t>
            </a:r>
          </a:p>
        </p:txBody>
      </p:sp>
      <p:sp>
        <p:nvSpPr>
          <p:cNvPr id="55" name="Text Placeholder 54">
            <a:extLst>
              <a:ext uri="{FF2B5EF4-FFF2-40B4-BE49-F238E27FC236}">
                <a16:creationId xmlns:a16="http://schemas.microsoft.com/office/drawing/2014/main" id="{A2733C45-7C53-2BC5-3F62-D069650A79C9}"/>
              </a:ext>
            </a:extLst>
          </p:cNvPr>
          <p:cNvSpPr>
            <a:spLocks noGrp="1"/>
          </p:cNvSpPr>
          <p:nvPr>
            <p:ph type="body" sz="quarter" idx="13"/>
          </p:nvPr>
        </p:nvSpPr>
        <p:spPr>
          <a:xfrm>
            <a:off x="4389120" y="4308475"/>
            <a:ext cx="3932238" cy="588963"/>
          </a:xfrm>
        </p:spPr>
        <p:txBody>
          <a:bodyPr lIns="0" tIns="0" rIns="0" bIns="0">
            <a:noAutofit/>
          </a:bodyPr>
          <a:lstStyle>
            <a:lvl1pPr marL="0" indent="0">
              <a:buNone/>
              <a:defRPr sz="2400"/>
            </a:lvl1pPr>
          </a:lstStyle>
          <a:p>
            <a:pPr lvl="0"/>
            <a:r>
              <a:rPr lang="en-US"/>
              <a:t>Click to edit Master text styles</a:t>
            </a:r>
          </a:p>
        </p:txBody>
      </p:sp>
      <p:sp>
        <p:nvSpPr>
          <p:cNvPr id="56" name="Text Placeholder 54">
            <a:extLst>
              <a:ext uri="{FF2B5EF4-FFF2-40B4-BE49-F238E27FC236}">
                <a16:creationId xmlns:a16="http://schemas.microsoft.com/office/drawing/2014/main" id="{B1D62231-87CB-21EC-CF8C-46276AD1F951}"/>
              </a:ext>
            </a:extLst>
          </p:cNvPr>
          <p:cNvSpPr>
            <a:spLocks noGrp="1"/>
          </p:cNvSpPr>
          <p:nvPr>
            <p:ph type="body" sz="quarter" idx="14" hasCustomPrompt="1"/>
          </p:nvPr>
        </p:nvSpPr>
        <p:spPr>
          <a:xfrm>
            <a:off x="9500616" y="3209544"/>
            <a:ext cx="768096" cy="1627632"/>
          </a:xfrm>
        </p:spPr>
        <p:txBody>
          <a:bodyPr lIns="91440" tIns="45720" rIns="91440" bIns="54864">
            <a:noAutofit/>
          </a:bodyPr>
          <a:lstStyle>
            <a:lvl1pPr marL="0" indent="0">
              <a:buNone/>
              <a:defRPr sz="10000" b="1"/>
            </a:lvl1pPr>
          </a:lstStyle>
          <a:p>
            <a:pPr lvl="0"/>
            <a:r>
              <a:rPr lang="en-US" dirty="0"/>
              <a:t>”</a:t>
            </a:r>
          </a:p>
        </p:txBody>
      </p:sp>
      <p:sp>
        <p:nvSpPr>
          <p:cNvPr id="32" name="Image 1" descr="preencoded.png">
            <a:extLst>
              <a:ext uri="{FF2B5EF4-FFF2-40B4-BE49-F238E27FC236}">
                <a16:creationId xmlns:a16="http://schemas.microsoft.com/office/drawing/2014/main" id="{2A3EC91E-4089-D366-06D3-3E66F93DFAF3}"/>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p>
            <a:endParaRPr lang="en-US" dirty="0"/>
          </a:p>
        </p:txBody>
      </p:sp>
      <p:sp>
        <p:nvSpPr>
          <p:cNvPr id="53" name="Freeform: Shape 52">
            <a:extLst>
              <a:ext uri="{FF2B5EF4-FFF2-40B4-BE49-F238E27FC236}">
                <a16:creationId xmlns:a16="http://schemas.microsoft.com/office/drawing/2014/main" id="{70F595E1-C910-3710-90E9-AF5FFCE0586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p>
            <a:endParaRPr lang="en-US" dirty="0"/>
          </a:p>
        </p:txBody>
      </p:sp>
      <p:sp>
        <p:nvSpPr>
          <p:cNvPr id="33" name="Image 4" descr="preencoded.png">
            <a:extLst>
              <a:ext uri="{FF2B5EF4-FFF2-40B4-BE49-F238E27FC236}">
                <a16:creationId xmlns:a16="http://schemas.microsoft.com/office/drawing/2014/main" id="{EC46DC71-C12A-96C8-3FE2-AA95AB58B349}"/>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solidFill>
          <a:ln w="7052" cap="flat">
            <a:noFill/>
            <a:prstDash val="solid"/>
            <a:miter/>
          </a:ln>
        </p:spPr>
        <p:txBody>
          <a:bodyPr rtlCol="0" anchor="ctr">
            <a:noAutofit/>
          </a:bodyPr>
          <a:lstStyle/>
          <a:p>
            <a:endParaRPr lang="en-US" dirty="0"/>
          </a:p>
        </p:txBody>
      </p:sp>
      <p:sp>
        <p:nvSpPr>
          <p:cNvPr id="29" name="Freeform 70">
            <a:extLst>
              <a:ext uri="{FF2B5EF4-FFF2-40B4-BE49-F238E27FC236}">
                <a16:creationId xmlns:a16="http://schemas.microsoft.com/office/drawing/2014/main" id="{AA39EF58-54F1-4AC9-1D83-2E7DEEAAEA6A}"/>
              </a:ext>
            </a:extLst>
          </p:cNvPr>
          <p:cNvSpPr>
            <a:spLocks/>
          </p:cNvSpPr>
          <p:nvPr userDrawn="1"/>
        </p:nvSpPr>
        <p:spPr bwMode="auto">
          <a:xfrm flipH="1">
            <a:off x="2535251"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1" name="Freeform 70">
            <a:extLst>
              <a:ext uri="{FF2B5EF4-FFF2-40B4-BE49-F238E27FC236}">
                <a16:creationId xmlns:a16="http://schemas.microsoft.com/office/drawing/2014/main" id="{0C320934-59CC-4123-C7C1-FEEE89F3045F}"/>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6" name="Slide Number Placeholder 5"/>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5285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x4">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CC43996-DAC9-130F-CB05-4A8A90381D37}"/>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2" name="Title 1">
            <a:extLst>
              <a:ext uri="{FF2B5EF4-FFF2-40B4-BE49-F238E27FC236}">
                <a16:creationId xmlns:a16="http://schemas.microsoft.com/office/drawing/2014/main" id="{EA04E8AF-9DFE-7077-DB36-941F6490BAD8}"/>
              </a:ext>
            </a:extLst>
          </p:cNvPr>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43B58B80-D2DB-A0A1-0362-1157E9087574}"/>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17" name="Picture Placeholder 16">
            <a:extLst>
              <a:ext uri="{FF2B5EF4-FFF2-40B4-BE49-F238E27FC236}">
                <a16:creationId xmlns:a16="http://schemas.microsoft.com/office/drawing/2014/main" id="{6AAAFB85-16C0-836A-1D0D-E65277CC341D}"/>
              </a:ext>
            </a:extLst>
          </p:cNvPr>
          <p:cNvSpPr>
            <a:spLocks noGrp="1"/>
          </p:cNvSpPr>
          <p:nvPr>
            <p:ph type="pic" sz="quarter" idx="13"/>
          </p:nvPr>
        </p:nvSpPr>
        <p:spPr>
          <a:xfrm>
            <a:off x="758905" y="2392023"/>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9" name="Text Placeholder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758905" y="4989515"/>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1" name="Text Placeholder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916885" y="5599755"/>
            <a:ext cx="2283472" cy="365125"/>
          </a:xfrm>
        </p:spPr>
        <p:txBody>
          <a:bodyPr anchor="ctr">
            <a:noAutofit/>
          </a:bodyPr>
          <a:lstStyle>
            <a:lvl1pPr marL="0" indent="0" algn="ctr">
              <a:buNone/>
              <a:defRPr sz="1400"/>
            </a:lvl1pPr>
          </a:lstStyle>
          <a:p>
            <a:pPr lvl="0"/>
            <a:r>
              <a:rPr lang="en-US" dirty="0"/>
              <a:t>Title</a:t>
            </a:r>
          </a:p>
        </p:txBody>
      </p:sp>
      <p:sp>
        <p:nvSpPr>
          <p:cNvPr id="23" name="Picture Placeholder 16">
            <a:extLst>
              <a:ext uri="{FF2B5EF4-FFF2-40B4-BE49-F238E27FC236}">
                <a16:creationId xmlns:a16="http://schemas.microsoft.com/office/drawing/2014/main" id="{FBADCD1B-D9E0-EA12-0DD5-22E5C60E5D6B}"/>
              </a:ext>
            </a:extLst>
          </p:cNvPr>
          <p:cNvSpPr>
            <a:spLocks noGrp="1"/>
          </p:cNvSpPr>
          <p:nvPr>
            <p:ph type="pic" sz="quarter" idx="17"/>
          </p:nvPr>
        </p:nvSpPr>
        <p:spPr>
          <a:xfrm>
            <a:off x="3517361" y="2392619"/>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2" name="Text Placeholder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516747" y="4990111"/>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4" name="Text Placeholder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674073" y="5600351"/>
            <a:ext cx="2283472" cy="365125"/>
          </a:xfrm>
        </p:spPr>
        <p:txBody>
          <a:bodyPr anchor="ctr">
            <a:noAutofit/>
          </a:bodyPr>
          <a:lstStyle>
            <a:lvl1pPr marL="0" indent="0" algn="ctr">
              <a:buNone/>
              <a:defRPr sz="1400"/>
            </a:lvl1pPr>
          </a:lstStyle>
          <a:p>
            <a:pPr lvl="0"/>
            <a:r>
              <a:rPr lang="en-US" dirty="0"/>
              <a:t>Title</a:t>
            </a:r>
          </a:p>
        </p:txBody>
      </p:sp>
      <p:sp>
        <p:nvSpPr>
          <p:cNvPr id="26" name="Picture Placeholder 16">
            <a:extLst>
              <a:ext uri="{FF2B5EF4-FFF2-40B4-BE49-F238E27FC236}">
                <a16:creationId xmlns:a16="http://schemas.microsoft.com/office/drawing/2014/main" id="{FCEED0A5-9A71-D54A-91FC-264BD71DDED3}"/>
              </a:ext>
            </a:extLst>
          </p:cNvPr>
          <p:cNvSpPr>
            <a:spLocks noGrp="1"/>
          </p:cNvSpPr>
          <p:nvPr>
            <p:ph type="pic" sz="quarter" idx="20"/>
          </p:nvPr>
        </p:nvSpPr>
        <p:spPr>
          <a:xfrm>
            <a:off x="6275817" y="2393215"/>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5" name="Text Placeholder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274589" y="4990707"/>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7" name="Text Placeholder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432529" y="5600947"/>
            <a:ext cx="2283472" cy="365125"/>
          </a:xfrm>
        </p:spPr>
        <p:txBody>
          <a:bodyPr anchor="ctr">
            <a:noAutofit/>
          </a:bodyPr>
          <a:lstStyle>
            <a:lvl1pPr marL="0" indent="0" algn="ctr">
              <a:buNone/>
              <a:defRPr sz="1400"/>
            </a:lvl1pPr>
          </a:lstStyle>
          <a:p>
            <a:pPr lvl="0"/>
            <a:r>
              <a:rPr lang="en-US" dirty="0"/>
              <a:t>Title</a:t>
            </a:r>
          </a:p>
        </p:txBody>
      </p:sp>
      <p:sp>
        <p:nvSpPr>
          <p:cNvPr id="29" name="Picture Placeholder 16">
            <a:extLst>
              <a:ext uri="{FF2B5EF4-FFF2-40B4-BE49-F238E27FC236}">
                <a16:creationId xmlns:a16="http://schemas.microsoft.com/office/drawing/2014/main" id="{4F0F5D16-7316-B120-F378-E3D492FEEB9C}"/>
              </a:ext>
            </a:extLst>
          </p:cNvPr>
          <p:cNvSpPr>
            <a:spLocks noGrp="1"/>
          </p:cNvSpPr>
          <p:nvPr>
            <p:ph type="pic" sz="quarter" idx="23"/>
          </p:nvPr>
        </p:nvSpPr>
        <p:spPr>
          <a:xfrm>
            <a:off x="9034272" y="2393215"/>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8" name="Text Placeholder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9032431" y="4990707"/>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0" name="Text Placeholder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9190984" y="5600947"/>
            <a:ext cx="2283472" cy="365125"/>
          </a:xfrm>
        </p:spPr>
        <p:txBody>
          <a:bodyPr anchor="ctr">
            <a:noAutofit/>
          </a:bodyPr>
          <a:lstStyle>
            <a:lvl1pPr marL="0" indent="0" algn="ctr">
              <a:buNone/>
              <a:defRPr sz="1400"/>
            </a:lvl1pPr>
          </a:lstStyle>
          <a:p>
            <a:pPr lvl="0"/>
            <a:r>
              <a:rPr lang="en-US" dirty="0"/>
              <a:t>Title</a:t>
            </a:r>
          </a:p>
        </p:txBody>
      </p:sp>
    </p:spTree>
    <p:extLst>
      <p:ext uri="{BB962C8B-B14F-4D97-AF65-F5344CB8AC3E}">
        <p14:creationId xmlns:p14="http://schemas.microsoft.com/office/powerpoint/2010/main" val="2586653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x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4E8AF-9DFE-7077-DB36-941F6490BAD8}"/>
              </a:ext>
            </a:extLst>
          </p:cNvPr>
          <p:cNvSpPr>
            <a:spLocks noGrp="1"/>
          </p:cNvSpPr>
          <p:nvPr>
            <p:ph type="title"/>
          </p:nvPr>
        </p:nvSpPr>
        <p:spPr>
          <a:xfrm>
            <a:off x="758952" y="539496"/>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43B58B80-D2DB-A0A1-0362-1157E9087574}"/>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17" name="Picture Placeholder 16">
            <a:extLst>
              <a:ext uri="{FF2B5EF4-FFF2-40B4-BE49-F238E27FC236}">
                <a16:creationId xmlns:a16="http://schemas.microsoft.com/office/drawing/2014/main" id="{6AAAFB85-16C0-836A-1D0D-E65277CC341D}"/>
              </a:ext>
            </a:extLst>
          </p:cNvPr>
          <p:cNvSpPr>
            <a:spLocks noGrp="1"/>
          </p:cNvSpPr>
          <p:nvPr>
            <p:ph type="pic" sz="quarter" idx="13"/>
          </p:nvPr>
        </p:nvSpPr>
        <p:spPr>
          <a:xfrm>
            <a:off x="1271016"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9" name="Text Placeholder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1271016" y="3191256"/>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1" name="Text Placeholder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1271016" y="3616960"/>
            <a:ext cx="2029968" cy="182880"/>
          </a:xfrm>
        </p:spPr>
        <p:txBody>
          <a:bodyPr anchor="ctr">
            <a:noAutofit/>
          </a:bodyPr>
          <a:lstStyle>
            <a:lvl1pPr marL="0" indent="0" algn="ctr">
              <a:buNone/>
              <a:defRPr sz="1200" spc="20" baseline="0"/>
            </a:lvl1pPr>
          </a:lstStyle>
          <a:p>
            <a:pPr lvl="0"/>
            <a:r>
              <a:rPr lang="en-US" dirty="0"/>
              <a:t>Title</a:t>
            </a:r>
          </a:p>
        </p:txBody>
      </p:sp>
      <p:sp>
        <p:nvSpPr>
          <p:cNvPr id="10" name="Picture Placeholder 16">
            <a:extLst>
              <a:ext uri="{FF2B5EF4-FFF2-40B4-BE49-F238E27FC236}">
                <a16:creationId xmlns:a16="http://schemas.microsoft.com/office/drawing/2014/main" id="{BB749B9A-080F-37C0-08E6-909A5DA554D4}"/>
              </a:ext>
            </a:extLst>
          </p:cNvPr>
          <p:cNvSpPr>
            <a:spLocks noGrp="1"/>
          </p:cNvSpPr>
          <p:nvPr>
            <p:ph type="pic" sz="quarter" idx="25"/>
          </p:nvPr>
        </p:nvSpPr>
        <p:spPr>
          <a:xfrm>
            <a:off x="1271016"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4" name="Text Placeholder 18">
            <a:extLst>
              <a:ext uri="{FF2B5EF4-FFF2-40B4-BE49-F238E27FC236}">
                <a16:creationId xmlns:a16="http://schemas.microsoft.com/office/drawing/2014/main" id="{C4C7516E-0853-87BE-108B-697DD8E0DA75}"/>
              </a:ext>
            </a:extLst>
          </p:cNvPr>
          <p:cNvSpPr>
            <a:spLocks noGrp="1"/>
          </p:cNvSpPr>
          <p:nvPr>
            <p:ph type="body" sz="quarter" idx="29" hasCustomPrompt="1"/>
          </p:nvPr>
        </p:nvSpPr>
        <p:spPr>
          <a:xfrm>
            <a:off x="1271016" y="5790184"/>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15" name="Text Placeholder 20">
            <a:extLst>
              <a:ext uri="{FF2B5EF4-FFF2-40B4-BE49-F238E27FC236}">
                <a16:creationId xmlns:a16="http://schemas.microsoft.com/office/drawing/2014/main" id="{FB1A74E1-7CEB-F501-F998-7361A20F7349}"/>
              </a:ext>
            </a:extLst>
          </p:cNvPr>
          <p:cNvSpPr>
            <a:spLocks noGrp="1"/>
          </p:cNvSpPr>
          <p:nvPr>
            <p:ph type="body" sz="quarter" idx="30" hasCustomPrompt="1"/>
          </p:nvPr>
        </p:nvSpPr>
        <p:spPr>
          <a:xfrm>
            <a:off x="1271016" y="6215888"/>
            <a:ext cx="2029968" cy="182880"/>
          </a:xfrm>
        </p:spPr>
        <p:txBody>
          <a:bodyPr anchor="ctr">
            <a:noAutofit/>
          </a:bodyPr>
          <a:lstStyle>
            <a:lvl1pPr marL="0" indent="0" algn="ctr">
              <a:buNone/>
              <a:defRPr sz="1200" spc="20" baseline="0"/>
            </a:lvl1pPr>
          </a:lstStyle>
          <a:p>
            <a:pPr lvl="0"/>
            <a:r>
              <a:rPr lang="en-US" dirty="0"/>
              <a:t>Title</a:t>
            </a:r>
          </a:p>
        </p:txBody>
      </p:sp>
      <p:sp>
        <p:nvSpPr>
          <p:cNvPr id="23" name="Picture Placeholder 16">
            <a:extLst>
              <a:ext uri="{FF2B5EF4-FFF2-40B4-BE49-F238E27FC236}">
                <a16:creationId xmlns:a16="http://schemas.microsoft.com/office/drawing/2014/main" id="{FBADCD1B-D9E0-EA12-0DD5-22E5C60E5D6B}"/>
              </a:ext>
            </a:extLst>
          </p:cNvPr>
          <p:cNvSpPr>
            <a:spLocks noGrp="1"/>
          </p:cNvSpPr>
          <p:nvPr>
            <p:ph type="pic" sz="quarter" idx="17"/>
          </p:nvPr>
        </p:nvSpPr>
        <p:spPr>
          <a:xfrm>
            <a:off x="3828288"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2" name="Text Placeholder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828288" y="3191256"/>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4" name="Text Placeholder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828288" y="3616960"/>
            <a:ext cx="2029968" cy="182880"/>
          </a:xfrm>
        </p:spPr>
        <p:txBody>
          <a:bodyPr anchor="ctr">
            <a:noAutofit/>
          </a:bodyPr>
          <a:lstStyle>
            <a:lvl1pPr marL="0" indent="0" algn="ctr">
              <a:buNone/>
              <a:defRPr sz="1200" spc="20" baseline="0"/>
            </a:lvl1pPr>
          </a:lstStyle>
          <a:p>
            <a:pPr lvl="0"/>
            <a:r>
              <a:rPr lang="en-US" dirty="0"/>
              <a:t>Title</a:t>
            </a:r>
          </a:p>
        </p:txBody>
      </p:sp>
      <p:sp>
        <p:nvSpPr>
          <p:cNvPr id="11" name="Picture Placeholder 16">
            <a:extLst>
              <a:ext uri="{FF2B5EF4-FFF2-40B4-BE49-F238E27FC236}">
                <a16:creationId xmlns:a16="http://schemas.microsoft.com/office/drawing/2014/main" id="{B5D5100A-3D51-45DB-3A84-9E7FB85261E3}"/>
              </a:ext>
            </a:extLst>
          </p:cNvPr>
          <p:cNvSpPr>
            <a:spLocks noGrp="1"/>
          </p:cNvSpPr>
          <p:nvPr>
            <p:ph type="pic" sz="quarter" idx="26"/>
          </p:nvPr>
        </p:nvSpPr>
        <p:spPr>
          <a:xfrm>
            <a:off x="3828288"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6" name="Text Placeholder 18">
            <a:extLst>
              <a:ext uri="{FF2B5EF4-FFF2-40B4-BE49-F238E27FC236}">
                <a16:creationId xmlns:a16="http://schemas.microsoft.com/office/drawing/2014/main" id="{B775B771-678A-D917-7FE0-5DA7A23CCE25}"/>
              </a:ext>
            </a:extLst>
          </p:cNvPr>
          <p:cNvSpPr>
            <a:spLocks noGrp="1"/>
          </p:cNvSpPr>
          <p:nvPr>
            <p:ph type="body" sz="quarter" idx="31" hasCustomPrompt="1"/>
          </p:nvPr>
        </p:nvSpPr>
        <p:spPr>
          <a:xfrm>
            <a:off x="3828288" y="5790184"/>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18" name="Text Placeholder 20">
            <a:extLst>
              <a:ext uri="{FF2B5EF4-FFF2-40B4-BE49-F238E27FC236}">
                <a16:creationId xmlns:a16="http://schemas.microsoft.com/office/drawing/2014/main" id="{AA2B9540-B92A-AD9C-C01A-B08A98BF8455}"/>
              </a:ext>
            </a:extLst>
          </p:cNvPr>
          <p:cNvSpPr>
            <a:spLocks noGrp="1"/>
          </p:cNvSpPr>
          <p:nvPr>
            <p:ph type="body" sz="quarter" idx="32" hasCustomPrompt="1"/>
          </p:nvPr>
        </p:nvSpPr>
        <p:spPr>
          <a:xfrm>
            <a:off x="3828288" y="6215888"/>
            <a:ext cx="2029968" cy="182880"/>
          </a:xfrm>
        </p:spPr>
        <p:txBody>
          <a:bodyPr anchor="ctr">
            <a:noAutofit/>
          </a:bodyPr>
          <a:lstStyle>
            <a:lvl1pPr marL="0" indent="0" algn="ctr">
              <a:buNone/>
              <a:defRPr sz="1200" spc="20" baseline="0"/>
            </a:lvl1pPr>
          </a:lstStyle>
          <a:p>
            <a:pPr lvl="0"/>
            <a:r>
              <a:rPr lang="en-US" dirty="0"/>
              <a:t>Title</a:t>
            </a:r>
          </a:p>
        </p:txBody>
      </p:sp>
      <p:sp>
        <p:nvSpPr>
          <p:cNvPr id="26" name="Picture Placeholder 16">
            <a:extLst>
              <a:ext uri="{FF2B5EF4-FFF2-40B4-BE49-F238E27FC236}">
                <a16:creationId xmlns:a16="http://schemas.microsoft.com/office/drawing/2014/main" id="{FCEED0A5-9A71-D54A-91FC-264BD71DDED3}"/>
              </a:ext>
            </a:extLst>
          </p:cNvPr>
          <p:cNvSpPr>
            <a:spLocks noGrp="1"/>
          </p:cNvSpPr>
          <p:nvPr>
            <p:ph type="pic" sz="quarter" idx="20"/>
          </p:nvPr>
        </p:nvSpPr>
        <p:spPr>
          <a:xfrm>
            <a:off x="6385560"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5" name="Text Placeholder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385560" y="3191256"/>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7" name="Text Placeholder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385560" y="3616960"/>
            <a:ext cx="2029968" cy="182880"/>
          </a:xfrm>
        </p:spPr>
        <p:txBody>
          <a:bodyPr anchor="ctr">
            <a:noAutofit/>
          </a:bodyPr>
          <a:lstStyle>
            <a:lvl1pPr marL="0" indent="0" algn="ctr">
              <a:buNone/>
              <a:defRPr sz="1200" spc="20" baseline="0"/>
            </a:lvl1pPr>
          </a:lstStyle>
          <a:p>
            <a:pPr lvl="0"/>
            <a:r>
              <a:rPr lang="en-US" dirty="0"/>
              <a:t>Title</a:t>
            </a:r>
          </a:p>
        </p:txBody>
      </p:sp>
      <p:sp>
        <p:nvSpPr>
          <p:cNvPr id="12" name="Picture Placeholder 16">
            <a:extLst>
              <a:ext uri="{FF2B5EF4-FFF2-40B4-BE49-F238E27FC236}">
                <a16:creationId xmlns:a16="http://schemas.microsoft.com/office/drawing/2014/main" id="{3D2AAC25-9404-1F6F-200C-5660F4995858}"/>
              </a:ext>
            </a:extLst>
          </p:cNvPr>
          <p:cNvSpPr>
            <a:spLocks noGrp="1"/>
          </p:cNvSpPr>
          <p:nvPr>
            <p:ph type="pic" sz="quarter" idx="27"/>
          </p:nvPr>
        </p:nvSpPr>
        <p:spPr>
          <a:xfrm>
            <a:off x="6385560"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0" name="Text Placeholder 18">
            <a:extLst>
              <a:ext uri="{FF2B5EF4-FFF2-40B4-BE49-F238E27FC236}">
                <a16:creationId xmlns:a16="http://schemas.microsoft.com/office/drawing/2014/main" id="{AE4677E1-AC1B-AB9C-5E0C-794903DD1CEB}"/>
              </a:ext>
            </a:extLst>
          </p:cNvPr>
          <p:cNvSpPr>
            <a:spLocks noGrp="1"/>
          </p:cNvSpPr>
          <p:nvPr>
            <p:ph type="body" sz="quarter" idx="33" hasCustomPrompt="1"/>
          </p:nvPr>
        </p:nvSpPr>
        <p:spPr>
          <a:xfrm>
            <a:off x="6385560" y="5790184"/>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1" name="Text Placeholder 20">
            <a:extLst>
              <a:ext uri="{FF2B5EF4-FFF2-40B4-BE49-F238E27FC236}">
                <a16:creationId xmlns:a16="http://schemas.microsoft.com/office/drawing/2014/main" id="{826BBF6C-7198-3C15-CDCB-E72B08709C1F}"/>
              </a:ext>
            </a:extLst>
          </p:cNvPr>
          <p:cNvSpPr>
            <a:spLocks noGrp="1"/>
          </p:cNvSpPr>
          <p:nvPr>
            <p:ph type="body" sz="quarter" idx="34" hasCustomPrompt="1"/>
          </p:nvPr>
        </p:nvSpPr>
        <p:spPr>
          <a:xfrm>
            <a:off x="6385560" y="6215888"/>
            <a:ext cx="2029968" cy="182880"/>
          </a:xfrm>
        </p:spPr>
        <p:txBody>
          <a:bodyPr anchor="ctr">
            <a:noAutofit/>
          </a:bodyPr>
          <a:lstStyle>
            <a:lvl1pPr marL="0" indent="0" algn="ctr">
              <a:buNone/>
              <a:defRPr sz="1200" spc="20" baseline="0"/>
            </a:lvl1pPr>
          </a:lstStyle>
          <a:p>
            <a:pPr lvl="0"/>
            <a:r>
              <a:rPr lang="en-US" dirty="0"/>
              <a:t>Title</a:t>
            </a:r>
          </a:p>
        </p:txBody>
      </p:sp>
      <p:sp>
        <p:nvSpPr>
          <p:cNvPr id="29" name="Picture Placeholder 16">
            <a:extLst>
              <a:ext uri="{FF2B5EF4-FFF2-40B4-BE49-F238E27FC236}">
                <a16:creationId xmlns:a16="http://schemas.microsoft.com/office/drawing/2014/main" id="{4F0F5D16-7316-B120-F378-E3D492FEEB9C}"/>
              </a:ext>
            </a:extLst>
          </p:cNvPr>
          <p:cNvSpPr>
            <a:spLocks noGrp="1"/>
          </p:cNvSpPr>
          <p:nvPr>
            <p:ph type="pic" sz="quarter" idx="23"/>
          </p:nvPr>
        </p:nvSpPr>
        <p:spPr>
          <a:xfrm>
            <a:off x="8942832"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8" name="Text Placeholder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8942832" y="3191256"/>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0" name="Text Placeholder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8942832" y="3616960"/>
            <a:ext cx="2029968" cy="182880"/>
          </a:xfrm>
        </p:spPr>
        <p:txBody>
          <a:bodyPr anchor="ctr">
            <a:noAutofit/>
          </a:bodyPr>
          <a:lstStyle>
            <a:lvl1pPr marL="0" indent="0" algn="ctr">
              <a:buNone/>
              <a:defRPr sz="1200" spc="20" baseline="0"/>
            </a:lvl1pPr>
          </a:lstStyle>
          <a:p>
            <a:pPr lvl="0"/>
            <a:r>
              <a:rPr lang="en-US" dirty="0"/>
              <a:t>Title</a:t>
            </a:r>
          </a:p>
        </p:txBody>
      </p:sp>
      <p:sp>
        <p:nvSpPr>
          <p:cNvPr id="13" name="Picture Placeholder 16">
            <a:extLst>
              <a:ext uri="{FF2B5EF4-FFF2-40B4-BE49-F238E27FC236}">
                <a16:creationId xmlns:a16="http://schemas.microsoft.com/office/drawing/2014/main" id="{90CBAA5D-3D9B-0CB5-E527-996433638BE3}"/>
              </a:ext>
            </a:extLst>
          </p:cNvPr>
          <p:cNvSpPr>
            <a:spLocks noGrp="1"/>
          </p:cNvSpPr>
          <p:nvPr>
            <p:ph type="pic" sz="quarter" idx="28"/>
          </p:nvPr>
        </p:nvSpPr>
        <p:spPr>
          <a:xfrm>
            <a:off x="8942832"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32" name="Text Placeholder 18">
            <a:extLst>
              <a:ext uri="{FF2B5EF4-FFF2-40B4-BE49-F238E27FC236}">
                <a16:creationId xmlns:a16="http://schemas.microsoft.com/office/drawing/2014/main" id="{5B47333C-2F5E-FA7D-5DD1-191E0F421B61}"/>
              </a:ext>
            </a:extLst>
          </p:cNvPr>
          <p:cNvSpPr>
            <a:spLocks noGrp="1"/>
          </p:cNvSpPr>
          <p:nvPr>
            <p:ph type="body" sz="quarter" idx="35" hasCustomPrompt="1"/>
          </p:nvPr>
        </p:nvSpPr>
        <p:spPr>
          <a:xfrm>
            <a:off x="8942832" y="5790184"/>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3" name="Text Placeholder 20">
            <a:extLst>
              <a:ext uri="{FF2B5EF4-FFF2-40B4-BE49-F238E27FC236}">
                <a16:creationId xmlns:a16="http://schemas.microsoft.com/office/drawing/2014/main" id="{D0AA2AE2-5A11-76D4-4D9C-B6B24D1419D0}"/>
              </a:ext>
            </a:extLst>
          </p:cNvPr>
          <p:cNvSpPr>
            <a:spLocks noGrp="1"/>
          </p:cNvSpPr>
          <p:nvPr>
            <p:ph type="body" sz="quarter" idx="36" hasCustomPrompt="1"/>
          </p:nvPr>
        </p:nvSpPr>
        <p:spPr>
          <a:xfrm>
            <a:off x="8942832" y="6215888"/>
            <a:ext cx="2029968" cy="182880"/>
          </a:xfrm>
        </p:spPr>
        <p:txBody>
          <a:bodyPr anchor="ctr">
            <a:noAutofit/>
          </a:bodyPr>
          <a:lstStyle>
            <a:lvl1pPr marL="0" indent="0" algn="ctr">
              <a:buNone/>
              <a:defRPr sz="1200" spc="20" baseline="0"/>
            </a:lvl1pPr>
          </a:lstStyle>
          <a:p>
            <a:pPr lvl="0"/>
            <a:r>
              <a:rPr lang="en-US" dirty="0"/>
              <a:t>Title</a:t>
            </a:r>
          </a:p>
        </p:txBody>
      </p:sp>
    </p:spTree>
    <p:extLst>
      <p:ext uri="{BB962C8B-B14F-4D97-AF65-F5344CB8AC3E}">
        <p14:creationId xmlns:p14="http://schemas.microsoft.com/office/powerpoint/2010/main" val="1900709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8952" y="1216152"/>
            <a:ext cx="10671048" cy="76809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621792" y="457200"/>
            <a:ext cx="3200400" cy="274320"/>
          </a:xfrm>
          <a:prstGeom prst="rect">
            <a:avLst/>
          </a:prstGeom>
        </p:spPr>
        <p:txBody>
          <a:bodyPr vert="horz" lIns="91440" tIns="45720" rIns="91440" bIns="45720" rtlCol="0" anchor="ctr"/>
          <a:lstStyle>
            <a:lvl1pPr algn="l">
              <a:defRPr sz="1200">
                <a:solidFill>
                  <a:schemeClr val="accent6"/>
                </a:solidFill>
                <a:latin typeface="Arial" panose="020B0604020202020204" pitchFamily="34" charset="0"/>
                <a:cs typeface="Arial" panose="020B0604020202020204" pitchFamily="34" charset="0"/>
              </a:defRPr>
            </a:lvl1pPr>
          </a:lstStyle>
          <a:p>
            <a:r>
              <a:rPr lang="en-US"/>
              <a:t>Presentation title</a:t>
            </a:r>
            <a:endParaRPr lang="en-US" dirty="0"/>
          </a:p>
        </p:txBody>
      </p:sp>
      <p:sp>
        <p:nvSpPr>
          <p:cNvPr id="6" name="Slide Number Placeholder 5"/>
          <p:cNvSpPr>
            <a:spLocks noGrp="1"/>
          </p:cNvSpPr>
          <p:nvPr>
            <p:ph type="sldNum" sz="quarter" idx="4"/>
          </p:nvPr>
        </p:nvSpPr>
        <p:spPr>
          <a:xfrm>
            <a:off x="10945368" y="457200"/>
            <a:ext cx="987552" cy="274320"/>
          </a:xfrm>
          <a:prstGeom prst="rect">
            <a:avLst/>
          </a:prstGeom>
        </p:spPr>
        <p:txBody>
          <a:bodyPr vert="horz" lIns="91440" tIns="45720" rIns="91440" bIns="45720" rtlCol="0" anchor="ctr"/>
          <a:lstStyle>
            <a:lvl1pPr algn="ctr">
              <a:defRPr sz="1200">
                <a:solidFill>
                  <a:schemeClr val="accent6"/>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54833434"/>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52" r:id="rId3"/>
    <p:sldLayoutId id="2147483653" r:id="rId4"/>
    <p:sldLayoutId id="2147483664" r:id="rId5"/>
    <p:sldLayoutId id="2147483667" r:id="rId6"/>
    <p:sldLayoutId id="2147483668" r:id="rId7"/>
    <p:sldLayoutId id="2147483669" r:id="rId8"/>
    <p:sldLayoutId id="2147483673" r:id="rId9"/>
    <p:sldLayoutId id="2147483670" r:id="rId10"/>
    <p:sldLayoutId id="2147483671" r:id="rId11"/>
    <p:sldLayoutId id="2147483655" r:id="rId12"/>
    <p:sldLayoutId id="2147483674" r:id="rId13"/>
    <p:sldLayoutId id="2147483675" r:id="rId14"/>
    <p:sldLayoutId id="2147483676" r:id="rId15"/>
    <p:sldLayoutId id="2147483654" r:id="rId16"/>
    <p:sldLayoutId id="2147483656" r:id="rId17"/>
    <p:sldLayoutId id="2147483657" r:id="rId18"/>
    <p:sldLayoutId id="2147483658" r:id="rId19"/>
    <p:sldLayoutId id="2147483659" r:id="rId20"/>
  </p:sldLayoutIdLst>
  <p:hf hdr="0" dt="0"/>
  <p:txStyles>
    <p:titleStyle>
      <a:lvl1pPr algn="ctr" defTabSz="914400" rtl="0" eaLnBrk="1" latinLnBrk="0" hangingPunct="1">
        <a:lnSpc>
          <a:spcPts val="4875"/>
        </a:lnSpc>
        <a:spcBef>
          <a:spcPct val="0"/>
        </a:spcBef>
        <a:buNone/>
        <a:defRPr sz="44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9648FCA-6491-40B4-8F5B-BD5922F486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3EE1B5-098A-4EDA-9ED9-CED98FB3A4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E7EACF-13B8-4262-B44F-E0F42E1255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16E46F-D7D6-4280-815F-E9ABC68115AC}" type="datetimeFigureOut">
              <a:rPr lang="en-US" smtClean="0"/>
              <a:t>8/23/24</a:t>
            </a:fld>
            <a:endParaRPr lang="en-US"/>
          </a:p>
        </p:txBody>
      </p:sp>
      <p:sp>
        <p:nvSpPr>
          <p:cNvPr id="5" name="Footer Placeholder 4">
            <a:extLst>
              <a:ext uri="{FF2B5EF4-FFF2-40B4-BE49-F238E27FC236}">
                <a16:creationId xmlns:a16="http://schemas.microsoft.com/office/drawing/2014/main" id="{6D1410F9-2C2B-4CB7-B0D6-BB19D67A24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897B0D7-B810-4C4A-9451-0CBAA8ED14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EE728F-77E6-44CF-B0D9-58BBE3FAC284}" type="slidenum">
              <a:rPr lang="en-US" smtClean="0"/>
              <a:t>‹#›</a:t>
            </a:fld>
            <a:endParaRPr lang="en-US"/>
          </a:p>
        </p:txBody>
      </p:sp>
    </p:spTree>
    <p:extLst>
      <p:ext uri="{BB962C8B-B14F-4D97-AF65-F5344CB8AC3E}">
        <p14:creationId xmlns:p14="http://schemas.microsoft.com/office/powerpoint/2010/main" val="27429983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3.jpeg"/><Relationship Id="rId5" Type="http://schemas.openxmlformats.org/officeDocument/2006/relationships/image" Target="../media/image12.gif"/><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99C44-ABFA-4022-9CAE-1EDE75702545}"/>
              </a:ext>
            </a:extLst>
          </p:cNvPr>
          <p:cNvSpPr>
            <a:spLocks noGrp="1"/>
          </p:cNvSpPr>
          <p:nvPr>
            <p:ph type="ctrTitle"/>
          </p:nvPr>
        </p:nvSpPr>
        <p:spPr>
          <a:xfrm>
            <a:off x="1094095" y="2135787"/>
            <a:ext cx="5940584" cy="2991416"/>
          </a:xfrm>
        </p:spPr>
        <p:txBody>
          <a:bodyPr vert="horz" lIns="91440" tIns="45720" rIns="91440" bIns="45720" rtlCol="0" anchor="b">
            <a:normAutofit fontScale="90000"/>
          </a:bodyPr>
          <a:lstStyle/>
          <a:p>
            <a:pPr algn="l"/>
            <a:br>
              <a:rPr lang="en-US" b="1" kern="1200" dirty="0">
                <a:solidFill>
                  <a:schemeClr val="tx1"/>
                </a:solidFill>
                <a:highlight>
                  <a:srgbClr val="FFFF00"/>
                </a:highlight>
                <a:latin typeface="+mj-lt"/>
                <a:ea typeface="+mj-ea"/>
                <a:cs typeface="+mj-cs"/>
              </a:rPr>
            </a:br>
            <a:r>
              <a:rPr lang="en-US" b="1" dirty="0"/>
              <a:t> </a:t>
            </a:r>
            <a:r>
              <a:rPr lang="en-US" b="1" kern="1200" dirty="0">
                <a:latin typeface="+mj-lt"/>
                <a:ea typeface="+mj-ea"/>
                <a:cs typeface="+mj-cs"/>
              </a:rPr>
              <a:t> </a:t>
            </a:r>
            <a:br>
              <a:rPr lang="en-US" b="1" kern="1200" dirty="0">
                <a:solidFill>
                  <a:schemeClr val="tx1"/>
                </a:solidFill>
                <a:highlight>
                  <a:srgbClr val="FFFF00"/>
                </a:highlight>
                <a:latin typeface="+mj-lt"/>
                <a:ea typeface="+mj-ea"/>
                <a:cs typeface="+mj-cs"/>
              </a:rPr>
            </a:br>
            <a:r>
              <a:rPr lang="en-US" b="1" kern="1200" dirty="0">
                <a:latin typeface="+mj-lt"/>
                <a:ea typeface="+mj-ea"/>
                <a:cs typeface="+mj-cs"/>
              </a:rPr>
              <a:t>Discussion</a:t>
            </a:r>
            <a:r>
              <a:rPr lang="en-US" b="1" kern="1200">
                <a:latin typeface="+mj-lt"/>
                <a:ea typeface="+mj-ea"/>
                <a:cs typeface="+mj-cs"/>
              </a:rPr>
              <a:t>: Science &amp; Religion</a:t>
            </a:r>
            <a:endParaRPr lang="en-US" b="1" kern="1200" dirty="0">
              <a:latin typeface="+mj-lt"/>
              <a:ea typeface="+mj-ea"/>
              <a:cs typeface="+mj-cs"/>
            </a:endParaRPr>
          </a:p>
        </p:txBody>
      </p:sp>
      <p:pic>
        <p:nvPicPr>
          <p:cNvPr id="9" name="Picture 8" descr="A picture containing symbol, font, logo, graphics&#10;&#10;Description automatically generated">
            <a:extLst>
              <a:ext uri="{FF2B5EF4-FFF2-40B4-BE49-F238E27FC236}">
                <a16:creationId xmlns:a16="http://schemas.microsoft.com/office/drawing/2014/main" id="{44200BF2-5BA2-7D5D-F231-4B4889B474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1366" y="2348883"/>
            <a:ext cx="3959651" cy="3657600"/>
          </a:xfrm>
          <a:prstGeom prst="rect">
            <a:avLst/>
          </a:prstGeom>
        </p:spPr>
      </p:pic>
      <p:sp>
        <p:nvSpPr>
          <p:cNvPr id="10" name="Parallelogram 9">
            <a:extLst>
              <a:ext uri="{FF2B5EF4-FFF2-40B4-BE49-F238E27FC236}">
                <a16:creationId xmlns:a16="http://schemas.microsoft.com/office/drawing/2014/main" id="{8DEF3D45-C484-4AA9-9C2A-EB2F650DE710}"/>
              </a:ext>
            </a:extLst>
          </p:cNvPr>
          <p:cNvSpPr/>
          <p:nvPr/>
        </p:nvSpPr>
        <p:spPr>
          <a:xfrm>
            <a:off x="-381000" y="410368"/>
            <a:ext cx="11049000" cy="1189832"/>
          </a:xfrm>
          <a:prstGeom prst="parallelogram">
            <a:avLst/>
          </a:prstGeom>
          <a:solidFill>
            <a:srgbClr val="147A2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San Serif"/>
                <a:ea typeface="+mn-ea"/>
                <a:cs typeface="+mn-cs"/>
              </a:rPr>
              <a:t>Illuminating Theology With Psychological Science</a:t>
            </a:r>
            <a:endParaRPr kumimoji="0" lang="en-US" sz="3200" b="0" i="0" u="none" strike="noStrike" kern="1200" cap="none" spc="0" normalizeH="0" baseline="0" noProof="0" dirty="0">
              <a:ln>
                <a:noFill/>
              </a:ln>
              <a:solidFill>
                <a:prstClr val="white"/>
              </a:solidFill>
              <a:effectLst/>
              <a:uLnTx/>
              <a:uFillTx/>
              <a:latin typeface="San Serif"/>
              <a:ea typeface="+mn-ea"/>
              <a:cs typeface="+mn-cs"/>
            </a:endParaRPr>
          </a:p>
        </p:txBody>
      </p:sp>
      <p:sp>
        <p:nvSpPr>
          <p:cNvPr id="3" name="TextBox 2">
            <a:extLst>
              <a:ext uri="{FF2B5EF4-FFF2-40B4-BE49-F238E27FC236}">
                <a16:creationId xmlns:a16="http://schemas.microsoft.com/office/drawing/2014/main" id="{75085E49-D9C4-BD4C-F1D3-3551B3E4F920}"/>
              </a:ext>
            </a:extLst>
          </p:cNvPr>
          <p:cNvSpPr txBox="1"/>
          <p:nvPr/>
        </p:nvSpPr>
        <p:spPr>
          <a:xfrm>
            <a:off x="991674" y="6220496"/>
            <a:ext cx="6043006" cy="276999"/>
          </a:xfrm>
          <a:prstGeom prst="rect">
            <a:avLst/>
          </a:prstGeom>
          <a:noFill/>
        </p:spPr>
        <p:txBody>
          <a:bodyPr wrap="square" rtlCol="0">
            <a:spAutoFit/>
          </a:bodyPr>
          <a:lstStyle/>
          <a:p>
            <a:r>
              <a:rPr lang="en-US" sz="1200" i="1" dirty="0"/>
              <a:t>This work was created by Tyler Greenway and is licensed under a CC-BY-NC-SA license.</a:t>
            </a:r>
          </a:p>
        </p:txBody>
      </p:sp>
    </p:spTree>
    <p:extLst>
      <p:ext uri="{BB962C8B-B14F-4D97-AF65-F5344CB8AC3E}">
        <p14:creationId xmlns:p14="http://schemas.microsoft.com/office/powerpoint/2010/main" val="31540851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p:txBody>
          <a:bodyPr/>
          <a:lstStyle/>
          <a:p>
            <a:r>
              <a:rPr lang="en-US" dirty="0"/>
              <a:t>Complementary Models</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Both psychology and theology answer questions about humanity</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Phenomena cannot be reduced to psychological/theological factors</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Three forms include territorialism, </a:t>
            </a:r>
            <a:r>
              <a:rPr kumimoji="0" lang="en-US" sz="2800" b="0" i="0" u="none" strike="noStrike" kern="1200" cap="none" spc="0" normalizeH="0" baseline="0" noProof="0" dirty="0" err="1">
                <a:ln>
                  <a:noFill/>
                </a:ln>
                <a:solidFill>
                  <a:srgbClr val="1F2C8F"/>
                </a:solidFill>
                <a:effectLst/>
                <a:uLnTx/>
                <a:uFillTx/>
                <a:latin typeface="Sabon Next LT"/>
                <a:ea typeface="+mn-ea"/>
                <a:cs typeface="+mn-cs"/>
              </a:rPr>
              <a:t>perspectivalism</a:t>
            </a:r>
            <a:r>
              <a:rPr kumimoji="0" lang="en-US" sz="2800" b="0" i="0" u="none" strike="noStrike" kern="1200" cap="none" spc="0" normalizeH="0" baseline="0" noProof="0" dirty="0">
                <a:ln>
                  <a:noFill/>
                </a:ln>
                <a:solidFill>
                  <a:srgbClr val="1F2C8F"/>
                </a:solidFill>
                <a:effectLst/>
                <a:uLnTx/>
                <a:uFillTx/>
                <a:latin typeface="Sabon Next LT"/>
                <a:ea typeface="+mn-ea"/>
                <a:cs typeface="+mn-cs"/>
              </a:rPr>
              <a:t>, and </a:t>
            </a:r>
            <a:r>
              <a:rPr kumimoji="0" lang="en-US" sz="2800" b="0" i="0" u="none" strike="noStrike" kern="1200" cap="none" spc="0" normalizeH="0" baseline="0" noProof="0" dirty="0" err="1">
                <a:ln>
                  <a:noFill/>
                </a:ln>
                <a:solidFill>
                  <a:srgbClr val="1F2C8F"/>
                </a:solidFill>
                <a:effectLst/>
                <a:uLnTx/>
                <a:uFillTx/>
                <a:latin typeface="Sabon Next LT"/>
                <a:ea typeface="+mn-ea"/>
                <a:cs typeface="+mn-cs"/>
              </a:rPr>
              <a:t>integrationism</a:t>
            </a:r>
            <a:endParaRPr kumimoji="0" lang="en-US" sz="2800" b="0" i="0" u="none" strike="noStrike" kern="1200" cap="none" spc="0" normalizeH="0" baseline="0" noProof="0" dirty="0">
              <a:ln>
                <a:noFill/>
              </a:ln>
              <a:solidFill>
                <a:srgbClr val="1F2C8F"/>
              </a:solidFill>
              <a:effectLst/>
              <a:uLnTx/>
              <a:uFillTx/>
              <a:latin typeface="Sabon Next LT"/>
              <a:ea typeface="+mn-ea"/>
              <a:cs typeface="+mn-cs"/>
            </a:endParaRPr>
          </a:p>
          <a:p>
            <a:pPr marL="285750" indent="-285750">
              <a:buFont typeface="Arial" panose="020B0604020202020204" pitchFamily="34" charset="0"/>
              <a:buChar char="•"/>
            </a:pPr>
            <a:endParaRPr lang="en-US" dirty="0"/>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10</a:t>
            </a:fld>
            <a:endParaRPr lang="en-US" dirty="0"/>
          </a:p>
        </p:txBody>
      </p:sp>
    </p:spTree>
    <p:extLst>
      <p:ext uri="{BB962C8B-B14F-4D97-AF65-F5344CB8AC3E}">
        <p14:creationId xmlns:p14="http://schemas.microsoft.com/office/powerpoint/2010/main" val="2083783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a:t>Territorialism</a:t>
            </a:r>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11</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a:xfrm>
            <a:off x="1508759" y="2837688"/>
            <a:ext cx="7247615" cy="2700528"/>
          </a:xfrm>
        </p:spPr>
        <p:txBody>
          <a:bodyPr/>
          <a:lstStyle/>
          <a:p>
            <a:pPr marL="285750" indent="-285750">
              <a:buFont typeface="Arial" panose="020B0604020202020204" pitchFamily="34" charset="0"/>
              <a:buChar char="•"/>
            </a:pPr>
            <a:r>
              <a:rPr lang="en-US" sz="2800" dirty="0"/>
              <a:t>Psychology and theology study separate “territories” (topics, aspects of humanity)</a:t>
            </a:r>
          </a:p>
          <a:p>
            <a:pPr marL="285750" indent="-285750">
              <a:buFont typeface="Arial" panose="020B0604020202020204" pitchFamily="34" charset="0"/>
              <a:buChar char="•"/>
            </a:pPr>
            <a:r>
              <a:rPr lang="en-US" sz="2800" dirty="0"/>
              <a:t>Psychology and theology don’t conflict, because there is no overlap in their work</a:t>
            </a:r>
          </a:p>
          <a:p>
            <a:pPr marL="285750" indent="-285750">
              <a:buFont typeface="Arial" panose="020B0604020202020204" pitchFamily="34" charset="0"/>
              <a:buChar char="•"/>
            </a:pPr>
            <a:r>
              <a:rPr lang="en-US" sz="2800" dirty="0"/>
              <a:t>E.g., psychology studies emotional health; theology studies spiritual health</a:t>
            </a:r>
          </a:p>
        </p:txBody>
      </p:sp>
    </p:spTree>
    <p:extLst>
      <p:ext uri="{BB962C8B-B14F-4D97-AF65-F5344CB8AC3E}">
        <p14:creationId xmlns:p14="http://schemas.microsoft.com/office/powerpoint/2010/main" val="11100283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err="1"/>
              <a:t>Perspectivalism</a:t>
            </a:r>
            <a:endParaRPr lang="en-US" dirty="0"/>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12</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a:xfrm>
            <a:off x="1508760" y="2837688"/>
            <a:ext cx="7247614" cy="2700528"/>
          </a:xfrm>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Psychology and theology </a:t>
            </a:r>
            <a:r>
              <a:rPr lang="en-US" sz="2800" dirty="0">
                <a:solidFill>
                  <a:srgbClr val="1F2C8F"/>
                </a:solidFill>
                <a:latin typeface="Sabon Next LT"/>
              </a:rPr>
              <a:t>may </a:t>
            </a:r>
            <a:r>
              <a:rPr kumimoji="0" lang="en-US" sz="2800" b="0" i="0" u="none" strike="noStrike" kern="1200" cap="none" spc="0" normalizeH="0" baseline="0" noProof="0" dirty="0">
                <a:ln>
                  <a:noFill/>
                </a:ln>
                <a:solidFill>
                  <a:srgbClr val="1F2C8F"/>
                </a:solidFill>
                <a:effectLst/>
                <a:uLnTx/>
                <a:uFillTx/>
                <a:latin typeface="Sabon Next LT"/>
                <a:ea typeface="+mn-ea"/>
                <a:cs typeface="+mn-cs"/>
              </a:rPr>
              <a:t>study the same topic but from different perspectives</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Each is legitimate and helpful, but together they provide a more complete picture</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E.g., psychology studies mechanisms; theology studies the value of a virtue</a:t>
            </a:r>
          </a:p>
        </p:txBody>
      </p:sp>
    </p:spTree>
    <p:extLst>
      <p:ext uri="{BB962C8B-B14F-4D97-AF65-F5344CB8AC3E}">
        <p14:creationId xmlns:p14="http://schemas.microsoft.com/office/powerpoint/2010/main" val="3962476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err="1"/>
              <a:t>Integrationism</a:t>
            </a:r>
            <a:endParaRPr lang="en-US" dirty="0"/>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13</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a:xfrm>
            <a:off x="1508759" y="2837688"/>
            <a:ext cx="7237675" cy="2700528"/>
          </a:xfrm>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Psychology and theology may study the same topic and inform each other’s work</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Both interact and “speak to each other,” shaping each other’s theory and practice</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E.g., one field may challenge theory or </a:t>
            </a:r>
            <a:r>
              <a:rPr lang="en-US" sz="2800" dirty="0">
                <a:solidFill>
                  <a:srgbClr val="1F2C8F"/>
                </a:solidFill>
                <a:latin typeface="Sabon Next LT"/>
              </a:rPr>
              <a:t>generate hypotheses </a:t>
            </a:r>
            <a:r>
              <a:rPr kumimoji="0" lang="en-US" sz="2800" b="0" i="0" u="none" strike="noStrike" kern="1200" cap="none" spc="0" normalizeH="0" baseline="0" noProof="0" dirty="0">
                <a:ln>
                  <a:noFill/>
                </a:ln>
                <a:solidFill>
                  <a:srgbClr val="1F2C8F"/>
                </a:solidFill>
                <a:effectLst/>
                <a:uLnTx/>
                <a:uFillTx/>
                <a:latin typeface="Sabon Next LT"/>
                <a:ea typeface="+mn-ea"/>
                <a:cs typeface="+mn-cs"/>
              </a:rPr>
              <a:t>in another</a:t>
            </a:r>
          </a:p>
        </p:txBody>
      </p:sp>
    </p:spTree>
    <p:extLst>
      <p:ext uri="{BB962C8B-B14F-4D97-AF65-F5344CB8AC3E}">
        <p14:creationId xmlns:p14="http://schemas.microsoft.com/office/powerpoint/2010/main" val="844953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a:xfrm>
            <a:off x="4224527" y="2276856"/>
            <a:ext cx="6914527" cy="768096"/>
          </a:xfrm>
        </p:spPr>
        <p:txBody>
          <a:bodyPr/>
          <a:lstStyle/>
          <a:p>
            <a:r>
              <a:rPr lang="en-US" dirty="0"/>
              <a:t>Humanizers of Psychology</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Emphasize uniqueness of humanity</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“Redefines what psychology is and how it is to be studied”</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Examples include Christian Psychology or Transformational Psychology</a:t>
            </a:r>
          </a:p>
          <a:p>
            <a:endParaRPr lang="en-US" dirty="0"/>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14</a:t>
            </a:fld>
            <a:endParaRPr lang="en-US" dirty="0"/>
          </a:p>
        </p:txBody>
      </p:sp>
      <p:sp>
        <p:nvSpPr>
          <p:cNvPr id="4" name="Footer Placeholder 3">
            <a:extLst>
              <a:ext uri="{FF2B5EF4-FFF2-40B4-BE49-F238E27FC236}">
                <a16:creationId xmlns:a16="http://schemas.microsoft.com/office/drawing/2014/main" id="{9FD2051A-2BF3-25E1-8D68-BE6AFE19B877}"/>
              </a:ext>
            </a:extLst>
          </p:cNvPr>
          <p:cNvSpPr txBox="1">
            <a:spLocks/>
          </p:cNvSpPr>
          <p:nvPr/>
        </p:nvSpPr>
        <p:spPr>
          <a:xfrm>
            <a:off x="9755401" y="6403124"/>
            <a:ext cx="2177519" cy="27432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err="1"/>
              <a:t>Moes</a:t>
            </a:r>
            <a:r>
              <a:rPr lang="en-US" dirty="0"/>
              <a:t> &amp; </a:t>
            </a:r>
            <a:r>
              <a:rPr lang="en-US" dirty="0" err="1"/>
              <a:t>Riek</a:t>
            </a:r>
            <a:r>
              <a:rPr lang="en-US" dirty="0"/>
              <a:t> (2023)</a:t>
            </a:r>
          </a:p>
        </p:txBody>
      </p:sp>
    </p:spTree>
    <p:extLst>
      <p:ext uri="{BB962C8B-B14F-4D97-AF65-F5344CB8AC3E}">
        <p14:creationId xmlns:p14="http://schemas.microsoft.com/office/powerpoint/2010/main" val="2685593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a:t>SUMMARY </a:t>
            </a:r>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15</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1F2C8F"/>
                </a:solidFill>
                <a:effectLst/>
                <a:uLnTx/>
                <a:uFillTx/>
                <a:latin typeface="Sabon Next LT"/>
                <a:ea typeface="+mn-ea"/>
                <a:cs typeface="+mn-cs"/>
              </a:rPr>
              <a:t>Scientific Reductionism</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1F2C8F"/>
                </a:solidFill>
                <a:effectLst/>
                <a:uLnTx/>
                <a:uFillTx/>
                <a:latin typeface="Sabon Next LT"/>
                <a:ea typeface="+mn-ea"/>
                <a:cs typeface="+mn-cs"/>
              </a:rPr>
              <a:t>Biblical Reductionism</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1F2C8F"/>
                </a:solidFill>
                <a:effectLst/>
                <a:uLnTx/>
                <a:uFillTx/>
                <a:latin typeface="Sabon Next LT"/>
                <a:ea typeface="+mn-ea"/>
                <a:cs typeface="+mn-cs"/>
              </a:rPr>
              <a:t>Complementary Models</a:t>
            </a:r>
          </a:p>
          <a:p>
            <a:pPr marL="971550" lvl="1" indent="-285750">
              <a:defRPr/>
            </a:pPr>
            <a:r>
              <a:rPr kumimoji="0" lang="en-US" sz="2000" b="0" i="0" u="none" strike="noStrike" kern="1200" cap="none" spc="0" normalizeH="0" baseline="0" noProof="0" dirty="0">
                <a:ln>
                  <a:noFill/>
                </a:ln>
                <a:solidFill>
                  <a:srgbClr val="1F2C8F"/>
                </a:solidFill>
                <a:effectLst/>
                <a:uLnTx/>
                <a:uFillTx/>
                <a:latin typeface="Sabon Next LT"/>
                <a:ea typeface="+mn-ea"/>
                <a:cs typeface="+mn-cs"/>
              </a:rPr>
              <a:t>Territorialism</a:t>
            </a:r>
          </a:p>
          <a:p>
            <a:pPr marL="971550" lvl="1" indent="-285750">
              <a:defRPr/>
            </a:pPr>
            <a:r>
              <a:rPr kumimoji="0" lang="en-US" sz="2000" b="0" i="0" u="none" strike="noStrike" kern="1200" cap="none" spc="0" normalizeH="0" baseline="0" noProof="0" dirty="0" err="1">
                <a:ln>
                  <a:noFill/>
                </a:ln>
                <a:solidFill>
                  <a:srgbClr val="1F2C8F"/>
                </a:solidFill>
                <a:effectLst/>
                <a:uLnTx/>
                <a:uFillTx/>
                <a:latin typeface="Sabon Next LT"/>
                <a:ea typeface="+mn-ea"/>
                <a:cs typeface="+mn-cs"/>
              </a:rPr>
              <a:t>Perspectivalism</a:t>
            </a:r>
            <a:endParaRPr kumimoji="0" lang="en-US" sz="2000" b="0" i="0" u="none" strike="noStrike" kern="1200" cap="none" spc="0" normalizeH="0" baseline="0" noProof="0" dirty="0">
              <a:ln>
                <a:noFill/>
              </a:ln>
              <a:solidFill>
                <a:srgbClr val="1F2C8F"/>
              </a:solidFill>
              <a:effectLst/>
              <a:uLnTx/>
              <a:uFillTx/>
              <a:latin typeface="Sabon Next LT"/>
              <a:ea typeface="+mn-ea"/>
              <a:cs typeface="+mn-cs"/>
            </a:endParaRPr>
          </a:p>
          <a:p>
            <a:pPr marL="971550" lvl="1" indent="-285750">
              <a:defRPr/>
            </a:pPr>
            <a:r>
              <a:rPr kumimoji="0" lang="en-US" sz="2000" b="0" i="0" u="none" strike="noStrike" kern="1200" cap="none" spc="0" normalizeH="0" baseline="0" noProof="0" dirty="0" err="1">
                <a:ln>
                  <a:noFill/>
                </a:ln>
                <a:solidFill>
                  <a:srgbClr val="1F2C8F"/>
                </a:solidFill>
                <a:effectLst/>
                <a:uLnTx/>
                <a:uFillTx/>
                <a:latin typeface="Sabon Next LT"/>
                <a:ea typeface="+mn-ea"/>
                <a:cs typeface="+mn-cs"/>
              </a:rPr>
              <a:t>Integrationism</a:t>
            </a:r>
            <a:endParaRPr kumimoji="0" lang="en-US" sz="2000" b="0" i="0" u="none" strike="noStrike" kern="1200" cap="none" spc="0" normalizeH="0" baseline="0" noProof="0" dirty="0">
              <a:ln>
                <a:noFill/>
              </a:ln>
              <a:solidFill>
                <a:srgbClr val="1F2C8F"/>
              </a:solidFill>
              <a:effectLst/>
              <a:uLnTx/>
              <a:uFillTx/>
              <a:latin typeface="Sabon Next LT"/>
              <a:ea typeface="+mn-ea"/>
              <a:cs typeface="+mn-cs"/>
            </a:endParaRP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srgbClr val="1F2C8F"/>
                </a:solidFill>
                <a:effectLst/>
                <a:uLnTx/>
                <a:uFillTx/>
                <a:latin typeface="Sabon Next LT"/>
                <a:ea typeface="+mn-ea"/>
                <a:cs typeface="+mn-cs"/>
              </a:rPr>
              <a:t>Humanizers of Science</a:t>
            </a:r>
          </a:p>
          <a:p>
            <a:pPr marL="285750" indent="-285750">
              <a:buFont typeface="Arial" panose="020B0604020202020204" pitchFamily="34" charset="0"/>
              <a:buChar char="•"/>
            </a:pPr>
            <a:endParaRPr lang="en-US" sz="1400" dirty="0"/>
          </a:p>
        </p:txBody>
      </p:sp>
    </p:spTree>
    <p:extLst>
      <p:ext uri="{BB962C8B-B14F-4D97-AF65-F5344CB8AC3E}">
        <p14:creationId xmlns:p14="http://schemas.microsoft.com/office/powerpoint/2010/main" val="4034871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p:txBody>
          <a:bodyPr/>
          <a:lstStyle/>
          <a:p>
            <a:r>
              <a:rPr lang="en-US" dirty="0"/>
              <a:t>Small Group Discussion</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endParaRPr lang="en-US" dirty="0"/>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16</a:t>
            </a:fld>
            <a:endParaRPr lang="en-US" dirty="0"/>
          </a:p>
        </p:txBody>
      </p:sp>
    </p:spTree>
    <p:extLst>
      <p:ext uri="{BB962C8B-B14F-4D97-AF65-F5344CB8AC3E}">
        <p14:creationId xmlns:p14="http://schemas.microsoft.com/office/powerpoint/2010/main" val="27035545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a:t>Groups</a:t>
            </a:r>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17</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p:txBody>
          <a:bodyPr/>
          <a:lstStyle/>
          <a:p>
            <a:r>
              <a:rPr lang="en-US" sz="2400" dirty="0"/>
              <a:t>3-4 theologians and 1-2 psychologists per group</a:t>
            </a:r>
          </a:p>
        </p:txBody>
      </p:sp>
    </p:spTree>
    <p:extLst>
      <p:ext uri="{BB962C8B-B14F-4D97-AF65-F5344CB8AC3E}">
        <p14:creationId xmlns:p14="http://schemas.microsoft.com/office/powerpoint/2010/main" val="337516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r>
              <a:rPr lang="en-US" dirty="0"/>
              <a:t>Questions</a:t>
            </a:r>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18</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a:xfrm>
            <a:off x="1508760" y="2837688"/>
            <a:ext cx="7063740" cy="2700528"/>
          </a:xfrm>
        </p:spPr>
        <p:txBody>
          <a:bodyPr/>
          <a:lstStyle/>
          <a:p>
            <a:pPr marL="342900" indent="-342900">
              <a:buFont typeface="+mj-lt"/>
              <a:buAutoNum type="arabicPeriod"/>
            </a:pPr>
            <a:r>
              <a:rPr lang="en-US" sz="2400" dirty="0"/>
              <a:t>What are your initial thoughts about the advantages and disadvantages of each approach?</a:t>
            </a:r>
          </a:p>
          <a:p>
            <a:pPr marL="342900" indent="-342900">
              <a:buFont typeface="+mj-lt"/>
              <a:buAutoNum type="arabicPeriod"/>
            </a:pPr>
            <a:r>
              <a:rPr lang="en-US" sz="2400" dirty="0"/>
              <a:t>What are some examples of these or similar models that you’ve seen in your own work?</a:t>
            </a:r>
          </a:p>
          <a:p>
            <a:pPr marL="342900" indent="-342900">
              <a:buFont typeface="+mj-lt"/>
              <a:buAutoNum type="arabicPeriod"/>
            </a:pPr>
            <a:r>
              <a:rPr lang="en-US" sz="2400" dirty="0"/>
              <a:t>With which model do you initially identify? Why?</a:t>
            </a:r>
          </a:p>
          <a:p>
            <a:pPr marL="342900" indent="-342900">
              <a:buFont typeface="+mj-lt"/>
              <a:buAutoNum type="arabicPeriod"/>
            </a:pPr>
            <a:r>
              <a:rPr lang="en-US" sz="2400" dirty="0"/>
              <a:t>As you think about your project, what approach to this project might a proponent of each model take?</a:t>
            </a:r>
          </a:p>
        </p:txBody>
      </p:sp>
    </p:spTree>
    <p:extLst>
      <p:ext uri="{BB962C8B-B14F-4D97-AF65-F5344CB8AC3E}">
        <p14:creationId xmlns:p14="http://schemas.microsoft.com/office/powerpoint/2010/main" val="3809638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860D9-9D47-C0BB-B2B4-4B6F2B36CFCC}"/>
              </a:ext>
            </a:extLst>
          </p:cNvPr>
          <p:cNvSpPr>
            <a:spLocks noGrp="1"/>
          </p:cNvSpPr>
          <p:nvPr>
            <p:ph type="ctrTitle"/>
          </p:nvPr>
        </p:nvSpPr>
        <p:spPr/>
        <p:txBody>
          <a:bodyPr/>
          <a:lstStyle/>
          <a:p>
            <a:r>
              <a:rPr lang="en-US" dirty="0"/>
              <a:t>Science &amp; Religion</a:t>
            </a:r>
          </a:p>
        </p:txBody>
      </p:sp>
      <p:sp>
        <p:nvSpPr>
          <p:cNvPr id="3" name="Subtitle 2">
            <a:extLst>
              <a:ext uri="{FF2B5EF4-FFF2-40B4-BE49-F238E27FC236}">
                <a16:creationId xmlns:a16="http://schemas.microsoft.com/office/drawing/2014/main" id="{86C1060B-300F-3CE3-E5AA-D8E29791C960}"/>
              </a:ext>
            </a:extLst>
          </p:cNvPr>
          <p:cNvSpPr>
            <a:spLocks noGrp="1"/>
          </p:cNvSpPr>
          <p:nvPr>
            <p:ph type="subTitle" idx="1"/>
          </p:nvPr>
        </p:nvSpPr>
        <p:spPr/>
        <p:txBody>
          <a:bodyPr/>
          <a:lstStyle/>
          <a:p>
            <a:r>
              <a:rPr lang="en-US" dirty="0"/>
              <a:t>Tyler Greenway</a:t>
            </a:r>
          </a:p>
          <a:p>
            <a:endParaRPr lang="en-US" dirty="0"/>
          </a:p>
        </p:txBody>
      </p:sp>
    </p:spTree>
    <p:extLst>
      <p:ext uri="{BB962C8B-B14F-4D97-AF65-F5344CB8AC3E}">
        <p14:creationId xmlns:p14="http://schemas.microsoft.com/office/powerpoint/2010/main" val="2131568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565E9-D88A-55D3-9D42-BD1C24B6DE9F}"/>
              </a:ext>
            </a:extLst>
          </p:cNvPr>
          <p:cNvSpPr>
            <a:spLocks noGrp="1"/>
          </p:cNvSpPr>
          <p:nvPr>
            <p:ph type="title"/>
          </p:nvPr>
        </p:nvSpPr>
        <p:spPr/>
        <p:txBody>
          <a:bodyPr/>
          <a:lstStyle/>
          <a:p>
            <a:r>
              <a:rPr lang="en-US" sz="4400" b="1" dirty="0">
                <a:solidFill>
                  <a:schemeClr val="accent6"/>
                </a:solidFill>
                <a:latin typeface="Arial Black" panose="020B0604020202020204" pitchFamily="34" charset="0"/>
                <a:ea typeface="Arial Regular" pitchFamily="34" charset="-122"/>
                <a:cs typeface="Arial Black" panose="020B0604020202020204" pitchFamily="34" charset="0"/>
              </a:rPr>
              <a:t>AGENDA</a:t>
            </a:r>
            <a:endParaRPr lang="en-US" sz="4400" b="1" dirty="0">
              <a:solidFill>
                <a:schemeClr val="accent6"/>
              </a:solidFill>
              <a:latin typeface="Arial Black" panose="020B0604020202020204" pitchFamily="34" charset="0"/>
              <a:cs typeface="Arial Black" panose="020B0604020202020204" pitchFamily="34" charset="0"/>
            </a:endParaRPr>
          </a:p>
        </p:txBody>
      </p:sp>
      <p:sp>
        <p:nvSpPr>
          <p:cNvPr id="3" name="Content Placeholder 2">
            <a:extLst>
              <a:ext uri="{FF2B5EF4-FFF2-40B4-BE49-F238E27FC236}">
                <a16:creationId xmlns:a16="http://schemas.microsoft.com/office/drawing/2014/main" id="{4D1F66E5-D2D7-172B-46BA-FEBFE092CC7F}"/>
              </a:ext>
            </a:extLst>
          </p:cNvPr>
          <p:cNvSpPr>
            <a:spLocks noGrp="1"/>
          </p:cNvSpPr>
          <p:nvPr>
            <p:ph idx="1"/>
          </p:nvPr>
        </p:nvSpPr>
        <p:spPr/>
        <p:txBody>
          <a:bodyPr/>
          <a:lstStyle/>
          <a:p>
            <a:r>
              <a:rPr lang="en-US" dirty="0"/>
              <a:t>Models of integration​</a:t>
            </a:r>
          </a:p>
          <a:p>
            <a:r>
              <a:rPr lang="en-US" dirty="0"/>
              <a:t>Small group discussion​</a:t>
            </a:r>
          </a:p>
          <a:p>
            <a:endParaRPr lang="en-US" dirty="0"/>
          </a:p>
        </p:txBody>
      </p:sp>
    </p:spTree>
    <p:extLst>
      <p:ext uri="{BB962C8B-B14F-4D97-AF65-F5344CB8AC3E}">
        <p14:creationId xmlns:p14="http://schemas.microsoft.com/office/powerpoint/2010/main" val="3855531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p:txBody>
          <a:bodyPr/>
          <a:lstStyle/>
          <a:p>
            <a:r>
              <a:rPr lang="en-US" dirty="0"/>
              <a:t>Models of Integration</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endParaRPr lang="en-US" dirty="0"/>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4</a:t>
            </a:fld>
            <a:endParaRPr lang="en-US" dirty="0"/>
          </a:p>
        </p:txBody>
      </p:sp>
    </p:spTree>
    <p:extLst>
      <p:ext uri="{BB962C8B-B14F-4D97-AF65-F5344CB8AC3E}">
        <p14:creationId xmlns:p14="http://schemas.microsoft.com/office/powerpoint/2010/main" val="1274472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p:txBody>
          <a:bodyPr/>
          <a:lstStyle/>
          <a:p>
            <a:endParaRPr lang="en-US" dirty="0"/>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5</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p:txBody>
          <a:bodyPr/>
          <a:lstStyle/>
          <a:p>
            <a:endParaRPr lang="en-US" dirty="0"/>
          </a:p>
        </p:txBody>
      </p:sp>
      <p:pic>
        <p:nvPicPr>
          <p:cNvPr id="4" name="Picture 4" descr="Psychology and Christianity: Five Views by Eric L. Johnson | Goodreads">
            <a:extLst>
              <a:ext uri="{FF2B5EF4-FFF2-40B4-BE49-F238E27FC236}">
                <a16:creationId xmlns:a16="http://schemas.microsoft.com/office/drawing/2014/main" id="{D437C47E-A913-E4E5-D5F1-90D0393F55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8909" y="228600"/>
            <a:ext cx="2129719" cy="3200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The Integration of Psychology and Christianity - InterVarsity Press">
            <a:extLst>
              <a:ext uri="{FF2B5EF4-FFF2-40B4-BE49-F238E27FC236}">
                <a16:creationId xmlns:a16="http://schemas.microsoft.com/office/drawing/2014/main" id="{41258F65-9E3D-15FA-3847-D03B569270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0831" y="3511296"/>
            <a:ext cx="21336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Psychology and Christianity : Four Views 00 edition (9780830822638) -  Textbooks.com">
            <a:extLst>
              <a:ext uri="{FF2B5EF4-FFF2-40B4-BE49-F238E27FC236}">
                <a16:creationId xmlns:a16="http://schemas.microsoft.com/office/drawing/2014/main" id="{9F3C9054-2540-3676-5176-2F44C574D0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7431" y="210312"/>
            <a:ext cx="3200400" cy="3200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sychology and Christianity: Five Views - The Gospel Coalition">
            <a:extLst>
              <a:ext uri="{FF2B5EF4-FFF2-40B4-BE49-F238E27FC236}">
                <a16:creationId xmlns:a16="http://schemas.microsoft.com/office/drawing/2014/main" id="{B222D7AF-19BA-CDFC-54B2-294C170E73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60229" y="3586111"/>
            <a:ext cx="2131466" cy="32004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8CE0C1C-3A87-3AD3-F602-6FB719D0D46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0613" y="3511296"/>
            <a:ext cx="2078015"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The Integration of Psychology and Theology: An Introduction [Book]">
            <a:extLst>
              <a:ext uri="{FF2B5EF4-FFF2-40B4-BE49-F238E27FC236}">
                <a16:creationId xmlns:a16="http://schemas.microsoft.com/office/drawing/2014/main" id="{71A4BBEE-0B6D-7159-7FB5-103300755CB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0229" y="228600"/>
            <a:ext cx="2070629"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85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3F7D2E-080D-DBDD-73C4-3C38A2B77908}"/>
              </a:ext>
            </a:extLst>
          </p:cNvPr>
          <p:cNvSpPr>
            <a:spLocks noGrp="1"/>
          </p:cNvSpPr>
          <p:nvPr>
            <p:ph type="title"/>
          </p:nvPr>
        </p:nvSpPr>
        <p:spPr>
          <a:xfrm>
            <a:off x="1508760" y="1883664"/>
            <a:ext cx="7271558" cy="768096"/>
          </a:xfrm>
        </p:spPr>
        <p:txBody>
          <a:bodyPr/>
          <a:lstStyle/>
          <a:p>
            <a:r>
              <a:rPr lang="en-US" sz="3600" dirty="0"/>
              <a:t>Models of Integration</a:t>
            </a:r>
          </a:p>
        </p:txBody>
      </p:sp>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6</a:t>
            </a:fld>
            <a:endParaRPr lang="en-US" dirty="0"/>
          </a:p>
        </p:txBody>
      </p:sp>
      <p:sp>
        <p:nvSpPr>
          <p:cNvPr id="3" name="Content Placeholder 2">
            <a:extLst>
              <a:ext uri="{FF2B5EF4-FFF2-40B4-BE49-F238E27FC236}">
                <a16:creationId xmlns:a16="http://schemas.microsoft.com/office/drawing/2014/main" id="{2BE8FDE3-DBA4-6A04-C75D-E56FE92EF368}"/>
              </a:ext>
            </a:extLst>
          </p:cNvPr>
          <p:cNvSpPr>
            <a:spLocks noGrp="1"/>
          </p:cNvSpPr>
          <p:nvPr>
            <p:ph idx="1"/>
          </p:nvPr>
        </p:nvSpPr>
        <p:spPr/>
        <p:txBody>
          <a:bodyPr/>
          <a:lstStyle/>
          <a:p>
            <a:pPr marL="285750" indent="-285750">
              <a:buFont typeface="Arial" panose="020B0604020202020204" pitchFamily="34" charset="0"/>
              <a:buChar char="•"/>
            </a:pPr>
            <a:r>
              <a:rPr lang="en-US" sz="2800" dirty="0"/>
              <a:t>Scientific Reductionism</a:t>
            </a:r>
          </a:p>
          <a:p>
            <a:pPr marL="285750" indent="-285750">
              <a:buFont typeface="Arial" panose="020B0604020202020204" pitchFamily="34" charset="0"/>
              <a:buChar char="•"/>
            </a:pPr>
            <a:r>
              <a:rPr lang="en-US" sz="2800" dirty="0"/>
              <a:t>Biblical Reductionism</a:t>
            </a:r>
          </a:p>
          <a:p>
            <a:pPr marL="285750" indent="-285750">
              <a:buFont typeface="Arial" panose="020B0604020202020204" pitchFamily="34" charset="0"/>
              <a:buChar char="•"/>
            </a:pPr>
            <a:r>
              <a:rPr lang="en-US" sz="2800" dirty="0"/>
              <a:t>Complementary Models</a:t>
            </a:r>
          </a:p>
          <a:p>
            <a:pPr marL="285750" indent="-285750">
              <a:buFont typeface="Arial" panose="020B0604020202020204" pitchFamily="34" charset="0"/>
              <a:buChar char="•"/>
            </a:pPr>
            <a:r>
              <a:rPr lang="en-US" sz="2800" dirty="0"/>
              <a:t>Humanizers of Science</a:t>
            </a:r>
          </a:p>
        </p:txBody>
      </p:sp>
    </p:spTree>
    <p:extLst>
      <p:ext uri="{BB962C8B-B14F-4D97-AF65-F5344CB8AC3E}">
        <p14:creationId xmlns:p14="http://schemas.microsoft.com/office/powerpoint/2010/main" val="1156512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F7F20BE-640F-EFAB-3A43-2AA146DB42BF}"/>
              </a:ext>
            </a:extLst>
          </p:cNvPr>
          <p:cNvSpPr>
            <a:spLocks noGrp="1"/>
          </p:cNvSpPr>
          <p:nvPr>
            <p:ph type="sldNum" sz="quarter" idx="12"/>
          </p:nvPr>
        </p:nvSpPr>
        <p:spPr/>
        <p:txBody>
          <a:bodyPr/>
          <a:lstStyle/>
          <a:p>
            <a:fld id="{48F63A3B-78C7-47BE-AE5E-E10140E04643}" type="slidenum">
              <a:rPr lang="en-US" smtClean="0"/>
              <a:pPr/>
              <a:t>7</a:t>
            </a:fld>
            <a:endParaRPr lang="en-US" dirty="0"/>
          </a:p>
        </p:txBody>
      </p:sp>
      <p:sp>
        <p:nvSpPr>
          <p:cNvPr id="9" name="Footer Placeholder 3">
            <a:extLst>
              <a:ext uri="{FF2B5EF4-FFF2-40B4-BE49-F238E27FC236}">
                <a16:creationId xmlns:a16="http://schemas.microsoft.com/office/drawing/2014/main" id="{F031F7D1-5008-3469-C5BB-BDD62E7ACFEF}"/>
              </a:ext>
            </a:extLst>
          </p:cNvPr>
          <p:cNvSpPr txBox="1">
            <a:spLocks/>
          </p:cNvSpPr>
          <p:nvPr/>
        </p:nvSpPr>
        <p:spPr>
          <a:xfrm>
            <a:off x="8027601" y="6400800"/>
            <a:ext cx="2177519" cy="27432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err="1"/>
              <a:t>Moes</a:t>
            </a:r>
            <a:r>
              <a:rPr lang="en-US" dirty="0"/>
              <a:t> &amp; </a:t>
            </a:r>
            <a:r>
              <a:rPr lang="en-US" dirty="0" err="1"/>
              <a:t>Riek</a:t>
            </a:r>
            <a:r>
              <a:rPr lang="en-US" dirty="0"/>
              <a:t> (2023)</a:t>
            </a:r>
          </a:p>
        </p:txBody>
      </p:sp>
      <p:pic>
        <p:nvPicPr>
          <p:cNvPr id="10" name="Picture 9">
            <a:extLst>
              <a:ext uri="{FF2B5EF4-FFF2-40B4-BE49-F238E27FC236}">
                <a16:creationId xmlns:a16="http://schemas.microsoft.com/office/drawing/2014/main" id="{5DFC7B96-9D6E-F769-A2AA-D3272384150A}"/>
              </a:ext>
            </a:extLst>
          </p:cNvPr>
          <p:cNvPicPr>
            <a:picLocks noChangeAspect="1"/>
          </p:cNvPicPr>
          <p:nvPr/>
        </p:nvPicPr>
        <p:blipFill>
          <a:blip r:embed="rId3"/>
          <a:stretch>
            <a:fillRect/>
          </a:stretch>
        </p:blipFill>
        <p:spPr>
          <a:xfrm>
            <a:off x="1489945" y="731519"/>
            <a:ext cx="8715175" cy="5229105"/>
          </a:xfrm>
          <a:prstGeom prst="rect">
            <a:avLst/>
          </a:prstGeom>
        </p:spPr>
      </p:pic>
    </p:spTree>
    <p:extLst>
      <p:ext uri="{BB962C8B-B14F-4D97-AF65-F5344CB8AC3E}">
        <p14:creationId xmlns:p14="http://schemas.microsoft.com/office/powerpoint/2010/main" val="179572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p:txBody>
          <a:bodyPr/>
          <a:lstStyle/>
          <a:p>
            <a:r>
              <a:rPr lang="en-US" dirty="0"/>
              <a:t>Scientific Reductionism</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pPr marL="285750" indent="-285750">
              <a:buFont typeface="Arial" panose="020B0604020202020204" pitchFamily="34" charset="0"/>
              <a:buChar char="•"/>
            </a:pPr>
            <a:r>
              <a:rPr lang="en-US" sz="2800" dirty="0"/>
              <a:t>Science is the best (or only) way to answer questions about humanity</a:t>
            </a:r>
          </a:p>
          <a:p>
            <a:pPr marL="285750" indent="-285750">
              <a:buFont typeface="Arial" panose="020B0604020202020204" pitchFamily="34" charset="0"/>
              <a:buChar char="•"/>
            </a:pPr>
            <a:r>
              <a:rPr lang="en-US" sz="2800" dirty="0"/>
              <a:t>Phenomena can be reduced to psychological factors (e.g., conditioning)</a:t>
            </a:r>
          </a:p>
          <a:p>
            <a:pPr marL="285750" indent="-285750">
              <a:buFont typeface="Arial" panose="020B0604020202020204" pitchFamily="34" charset="0"/>
              <a:buChar char="•"/>
            </a:pPr>
            <a:r>
              <a:rPr lang="en-US" sz="2800" dirty="0"/>
              <a:t>Examples include extreme forms of behaviorism and evolutionary psychology </a:t>
            </a:r>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8</a:t>
            </a:fld>
            <a:endParaRPr lang="en-US" dirty="0"/>
          </a:p>
        </p:txBody>
      </p:sp>
    </p:spTree>
    <p:extLst>
      <p:ext uri="{BB962C8B-B14F-4D97-AF65-F5344CB8AC3E}">
        <p14:creationId xmlns:p14="http://schemas.microsoft.com/office/powerpoint/2010/main" val="3068383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14798-65BB-39F3-9CF4-3335272349BA}"/>
              </a:ext>
            </a:extLst>
          </p:cNvPr>
          <p:cNvSpPr>
            <a:spLocks noGrp="1"/>
          </p:cNvSpPr>
          <p:nvPr>
            <p:ph type="title"/>
          </p:nvPr>
        </p:nvSpPr>
        <p:spPr/>
        <p:txBody>
          <a:bodyPr/>
          <a:lstStyle/>
          <a:p>
            <a:r>
              <a:rPr lang="en-US" dirty="0"/>
              <a:t>Biblical Reductionism</a:t>
            </a:r>
          </a:p>
        </p:txBody>
      </p:sp>
      <p:sp>
        <p:nvSpPr>
          <p:cNvPr id="3" name="Content Placeholder 2">
            <a:extLst>
              <a:ext uri="{FF2B5EF4-FFF2-40B4-BE49-F238E27FC236}">
                <a16:creationId xmlns:a16="http://schemas.microsoft.com/office/drawing/2014/main" id="{D56FE923-5515-39DB-CAE4-065D87B0D86E}"/>
              </a:ext>
            </a:extLst>
          </p:cNvPr>
          <p:cNvSpPr>
            <a:spLocks noGrp="1"/>
          </p:cNvSpPr>
          <p:nvPr>
            <p:ph idx="1"/>
          </p:nvPr>
        </p:nvSpPr>
        <p:spPr>
          <a:xfrm>
            <a:off x="4224528" y="3839756"/>
            <a:ext cx="6766560" cy="2700528"/>
          </a:xfrm>
        </p:spPr>
        <p:txBody>
          <a:bodyPr/>
          <a:lstStyle/>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Scripture or theology is the best (or only) way to answer questions about humanity</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Phenomena can be reduced to theological factors (e.g., sin, sanctification)</a:t>
            </a:r>
          </a:p>
          <a:p>
            <a:pPr marL="285750" marR="0" lvl="0" indent="-285750" algn="l" defTabSz="914400" rtl="0" eaLnBrk="1" fontAlgn="auto" latinLnBrk="0" hangingPunct="1">
              <a:lnSpc>
                <a:spcPct val="100000"/>
              </a:lnSpc>
              <a:spcBef>
                <a:spcPts val="36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srgbClr val="1F2C8F"/>
                </a:solidFill>
                <a:effectLst/>
                <a:uLnTx/>
                <a:uFillTx/>
                <a:latin typeface="Sabon Next LT"/>
                <a:ea typeface="+mn-ea"/>
                <a:cs typeface="+mn-cs"/>
              </a:rPr>
              <a:t>Examples include the biblical counseling movement</a:t>
            </a:r>
          </a:p>
        </p:txBody>
      </p:sp>
      <p:sp>
        <p:nvSpPr>
          <p:cNvPr id="5" name="Slide Number Placeholder 4">
            <a:extLst>
              <a:ext uri="{FF2B5EF4-FFF2-40B4-BE49-F238E27FC236}">
                <a16:creationId xmlns:a16="http://schemas.microsoft.com/office/drawing/2014/main" id="{97C010C3-19B4-A5B9-5FCC-1E8EAE232120}"/>
              </a:ext>
            </a:extLst>
          </p:cNvPr>
          <p:cNvSpPr>
            <a:spLocks noGrp="1"/>
          </p:cNvSpPr>
          <p:nvPr>
            <p:ph type="sldNum" sz="quarter" idx="12"/>
          </p:nvPr>
        </p:nvSpPr>
        <p:spPr/>
        <p:txBody>
          <a:bodyPr/>
          <a:lstStyle/>
          <a:p>
            <a:fld id="{48F63A3B-78C7-47BE-AE5E-E10140E04643}" type="slidenum">
              <a:rPr lang="en-US" smtClean="0"/>
              <a:t>9</a:t>
            </a:fld>
            <a:endParaRPr lang="en-US" dirty="0"/>
          </a:p>
        </p:txBody>
      </p:sp>
    </p:spTree>
    <p:extLst>
      <p:ext uri="{BB962C8B-B14F-4D97-AF65-F5344CB8AC3E}">
        <p14:creationId xmlns:p14="http://schemas.microsoft.com/office/powerpoint/2010/main" val="1955282201"/>
      </p:ext>
    </p:extLst>
  </p:cSld>
  <p:clrMapOvr>
    <a:masterClrMapping/>
  </p:clrMapOvr>
</p:sld>
</file>

<file path=ppt/theme/theme1.xml><?xml version="1.0" encoding="utf-8"?>
<a:theme xmlns:a="http://schemas.openxmlformats.org/drawingml/2006/main" name="Office Them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ometric-Color-Block_Win32_jx_v9.potx" id="{B1D493D9-AF74-4AD6-8F0C-5B1308D7041B}" vid="{1AA99070-5A1F-42D2-9F5B-E7354C964689}"/>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{F3B62B80-BA73-480D-A6EC-7BCA22397CB5}tf78438558_win32</Template>
  <TotalTime>453</TotalTime>
  <Words>1031</Words>
  <Application>Microsoft Macintosh PowerPoint</Application>
  <PresentationFormat>Widescreen</PresentationFormat>
  <Paragraphs>103</Paragraphs>
  <Slides>18</Slides>
  <Notes>15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18</vt:i4>
      </vt:variant>
    </vt:vector>
  </HeadingPairs>
  <TitlesOfParts>
    <vt:vector size="28" baseType="lpstr">
      <vt:lpstr>Arial</vt:lpstr>
      <vt:lpstr>Arial Black</vt:lpstr>
      <vt:lpstr>Calibri</vt:lpstr>
      <vt:lpstr>Calibri Light</vt:lpstr>
      <vt:lpstr>Lora</vt:lpstr>
      <vt:lpstr>Sabon Next LT</vt:lpstr>
      <vt:lpstr>San Serif</vt:lpstr>
      <vt:lpstr>TenOldstyle-Regular</vt:lpstr>
      <vt:lpstr>Office Theme</vt:lpstr>
      <vt:lpstr>1_Office Theme</vt:lpstr>
      <vt:lpstr>    Discussion: Science &amp; Religion</vt:lpstr>
      <vt:lpstr>Science &amp; Religion</vt:lpstr>
      <vt:lpstr>AGENDA</vt:lpstr>
      <vt:lpstr>Models of Integration</vt:lpstr>
      <vt:lpstr>PowerPoint Presentation</vt:lpstr>
      <vt:lpstr>Models of Integration</vt:lpstr>
      <vt:lpstr>PowerPoint Presentation</vt:lpstr>
      <vt:lpstr>Scientific Reductionism</vt:lpstr>
      <vt:lpstr>Biblical Reductionism</vt:lpstr>
      <vt:lpstr>Complementary Models</vt:lpstr>
      <vt:lpstr>Territorialism</vt:lpstr>
      <vt:lpstr>Perspectivalism</vt:lpstr>
      <vt:lpstr>Integrationism</vt:lpstr>
      <vt:lpstr>Humanizers of Psychology</vt:lpstr>
      <vt:lpstr>SUMMARY </vt:lpstr>
      <vt:lpstr>Small Group Discussion</vt:lpstr>
      <vt:lpstr>Groups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&amp; Religion</dc:title>
  <dc:subject/>
  <dc:creator>Greenway, Tyler</dc:creator>
  <cp:lastModifiedBy>Palm, Meredith</cp:lastModifiedBy>
  <cp:revision>23</cp:revision>
  <dcterms:created xsi:type="dcterms:W3CDTF">2023-05-02T12:47:30Z</dcterms:created>
  <dcterms:modified xsi:type="dcterms:W3CDTF">2024-08-23T19:10:54Z</dcterms:modified>
</cp:coreProperties>
</file>